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4"/>
    <p:sldMasterId id="2147483648" r:id="rId5"/>
  </p:sldMasterIdLst>
  <p:notesMasterIdLst>
    <p:notesMasterId r:id="rId9"/>
  </p:notesMasterIdLst>
  <p:sldIdLst>
    <p:sldId id="793" r:id="rId6"/>
    <p:sldId id="795" r:id="rId7"/>
    <p:sldId id="796" r:id="rId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andro" initials="l" lastIdx="2" clrIdx="0">
    <p:extLst>
      <p:ext uri="{19B8F6BF-5375-455C-9EA6-DF929625EA0E}">
        <p15:presenceInfo xmlns:p15="http://schemas.microsoft.com/office/powerpoint/2012/main" userId="d83c54d39b320ed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AE1FB1"/>
    <a:srgbClr val="FE0A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19E79A-EBB6-46CC-A16B-7574C7FFDC45}" v="6314" dt="2022-09-29T17:12:17.684"/>
  </p1510:revLst>
</p1510:revInfo>
</file>

<file path=ppt/tableStyles.xml><?xml version="1.0" encoding="utf-8"?>
<a:tblStyleLst xmlns:a="http://schemas.openxmlformats.org/drawingml/2006/main" def="{5C22544A-7EE6-4342-B048-85BDC9FD1C3A}">
  <a:tblStyle styleId="{E269D01E-BC32-4049-B463-5C60D7B0CCD2}" styleName="Stile con tema 2 - Colore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D083AE6-46FA-4A59-8FB0-9F97EB10719F}" styleName="Stile chiaro 3 - Colore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75DCB02-9BB8-47FD-8907-85C794F793BA}" styleName="Stile con tema 1 - Colore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7292A2E-F333-43FB-9621-5CBBE7FDCDCB}" styleName="Stile chiaro 2 - Color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Stile chiaro 1 - Color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53" autoAdjust="0"/>
    <p:restoredTop sz="93997" autoAdjust="0"/>
  </p:normalViewPr>
  <p:slideViewPr>
    <p:cSldViewPr snapToGrid="0">
      <p:cViewPr varScale="1">
        <p:scale>
          <a:sx n="76" d="100"/>
          <a:sy n="76" d="100"/>
        </p:scale>
        <p:origin x="72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576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microsoft.com/office/2015/10/relationships/revisionInfo" Target="revisionInfo.xml"/><Relationship Id="rId10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600">
                <a:latin typeface="Rubik" pitchFamily="2" charset="-79"/>
                <a:cs typeface="Rubik" pitchFamily="2" charset="-79"/>
              </a:rPr>
              <a:t>Titolo del grafico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rgbClr val="426EB0"/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43-6243-93FF-BA006A7DA150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43-6243-93FF-BA006A7DA150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843-6243-93FF-BA006A7DA1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59100832"/>
        <c:axId val="962377408"/>
      </c:barChart>
      <c:catAx>
        <c:axId val="959100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pPr>
            <a:endParaRPr lang="it-IT"/>
          </a:p>
        </c:txPr>
        <c:crossAx val="962377408"/>
        <c:crosses val="autoZero"/>
        <c:auto val="1"/>
        <c:lblAlgn val="ctr"/>
        <c:lblOffset val="100"/>
        <c:noMultiLvlLbl val="0"/>
      </c:catAx>
      <c:valAx>
        <c:axId val="962377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59100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Rubik" pitchFamily="2" charset="-79"/>
              <a:ea typeface="+mn-ea"/>
              <a:cs typeface="Rubik" pitchFamily="2" charset="-79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D520D7-8AE9-4C42-A73D-FADF6759A774}" type="datetimeFigureOut">
              <a:t>23/05/2024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50129C-7850-4BCA-9C5A-F62C3A9E0974}" type="slidenum"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819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-apple-system"/>
              </a:rPr>
              <a:t>The Control systems and Automation Laboratory, at University of Bergamo, develops and researches in the fields of mechatronics, fault diagnosis, predictive maintenance data science and system identification.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0129C-7850-4BCA-9C5A-F62C3A9E0974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60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0129C-7850-4BCA-9C5A-F62C3A9E0974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4408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Next x position using current velocity and orientation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Next y position using current velocity and orientation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Next velocity by adding acceleration multiplied by time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Next orientation by adding angular velocity multiplied by time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 Assuming angular velocity remains constant</a:t>
            </a:r>
            <a:endParaRPr lang="en-US" sz="1800" b="0" i="0" dirty="0">
              <a:effectLst/>
              <a:latin typeface="Menlo"/>
            </a:endParaRPr>
          </a:p>
          <a:p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 Assuming acceleration remains constant</a:t>
            </a:r>
            <a:endParaRPr lang="en-US" sz="1800" b="0" i="0" dirty="0">
              <a:effectLst/>
              <a:latin typeface="Menlo"/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0129C-7850-4BCA-9C5A-F62C3A9E0974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8223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2041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Testo 2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F298496F-A2A1-224A-9FAD-B5923D503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49277408-D2E6-4B4E-B7D4-F70D1960A1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/>
              <a:t>Titolo della slide</a:t>
            </a:r>
            <a:br>
              <a:rPr lang="it-IT"/>
            </a:br>
            <a:r>
              <a:rPr lang="it-IT"/>
              <a:t>fino a 2 righe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3A2EB66D-1A6D-1247-9307-A8FB9B30E58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7" y="2201713"/>
            <a:ext cx="10650645" cy="3587672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/>
              <a:t>Testo della slide.</a:t>
            </a:r>
            <a:br>
              <a:rPr lang="it-IT"/>
            </a:br>
            <a:r>
              <a:rPr lang="it-IT" err="1"/>
              <a:t>Lorem</a:t>
            </a:r>
            <a:r>
              <a:rPr lang="it-IT"/>
              <a:t> </a:t>
            </a:r>
            <a:r>
              <a:rPr lang="it-IT" err="1"/>
              <a:t>ipsum</a:t>
            </a:r>
            <a:r>
              <a:rPr lang="it-IT"/>
              <a:t> </a:t>
            </a:r>
            <a:r>
              <a:rPr lang="it-IT" err="1"/>
              <a:t>dolor</a:t>
            </a:r>
            <a:r>
              <a:rPr lang="it-IT"/>
              <a:t> </a:t>
            </a:r>
            <a:r>
              <a:rPr lang="it-IT" err="1"/>
              <a:t>sit</a:t>
            </a:r>
            <a:r>
              <a:rPr lang="it-IT"/>
              <a:t> </a:t>
            </a:r>
            <a:r>
              <a:rPr lang="it-IT" err="1"/>
              <a:t>amet</a:t>
            </a:r>
            <a:r>
              <a:rPr lang="it-IT"/>
              <a:t>, </a:t>
            </a:r>
            <a:r>
              <a:rPr lang="it-IT" err="1"/>
              <a:t>consectetur</a:t>
            </a:r>
            <a:r>
              <a:rPr lang="it-IT"/>
              <a:t> </a:t>
            </a:r>
            <a:r>
              <a:rPr lang="it-IT" err="1"/>
              <a:t>adipiscing</a:t>
            </a:r>
            <a:r>
              <a:rPr lang="it-IT"/>
              <a:t> </a:t>
            </a:r>
            <a:r>
              <a:rPr lang="it-IT" err="1"/>
              <a:t>elit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tellus</a:t>
            </a:r>
            <a:r>
              <a:rPr lang="it-IT"/>
              <a:t> </a:t>
            </a:r>
            <a:r>
              <a:rPr lang="it-IT" err="1"/>
              <a:t>efficitur</a:t>
            </a:r>
            <a:r>
              <a:rPr lang="it-IT"/>
              <a:t>, </a:t>
            </a:r>
            <a:r>
              <a:rPr lang="it-IT" err="1"/>
              <a:t>consequat</a:t>
            </a:r>
            <a:r>
              <a:rPr lang="it-IT"/>
              <a:t> </a:t>
            </a:r>
            <a:r>
              <a:rPr lang="it-IT" err="1"/>
              <a:t>neque</a:t>
            </a:r>
            <a:r>
              <a:rPr lang="it-IT"/>
              <a:t> </a:t>
            </a:r>
            <a:r>
              <a:rPr lang="it-IT" err="1"/>
              <a:t>sed</a:t>
            </a:r>
            <a:r>
              <a:rPr lang="it-IT"/>
              <a:t>, </a:t>
            </a:r>
            <a:r>
              <a:rPr lang="it-IT" err="1"/>
              <a:t>consectetur</a:t>
            </a:r>
            <a:r>
              <a:rPr lang="it-IT"/>
              <a:t> </a:t>
            </a:r>
            <a:r>
              <a:rPr lang="it-IT" err="1"/>
              <a:t>nunc</a:t>
            </a:r>
            <a:r>
              <a:rPr lang="it-IT"/>
              <a:t>. </a:t>
            </a:r>
            <a:r>
              <a:rPr lang="it-IT" err="1"/>
              <a:t>Pellentesque</a:t>
            </a:r>
            <a:r>
              <a:rPr lang="it-IT"/>
              <a:t> </a:t>
            </a:r>
            <a:r>
              <a:rPr lang="it-IT" err="1"/>
              <a:t>blandit</a:t>
            </a:r>
            <a:r>
              <a:rPr lang="it-IT"/>
              <a:t> </a:t>
            </a:r>
            <a:r>
              <a:rPr lang="it-IT" err="1"/>
              <a:t>interdum</a:t>
            </a:r>
            <a:r>
              <a:rPr lang="it-IT"/>
              <a:t> </a:t>
            </a:r>
            <a:r>
              <a:rPr lang="it-IT" err="1"/>
              <a:t>lobortis</a:t>
            </a:r>
            <a:r>
              <a:rPr lang="it-IT"/>
              <a:t>. Ut et ligula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felis</a:t>
            </a:r>
            <a:r>
              <a:rPr lang="it-IT"/>
              <a:t> </a:t>
            </a:r>
            <a:r>
              <a:rPr lang="it-IT" err="1"/>
              <a:t>iaculis</a:t>
            </a:r>
            <a:r>
              <a:rPr lang="it-IT"/>
              <a:t> </a:t>
            </a:r>
            <a:r>
              <a:rPr lang="it-IT" err="1"/>
              <a:t>volutpat</a:t>
            </a:r>
            <a:r>
              <a:rPr lang="it-IT"/>
              <a:t>. Morbi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velit</a:t>
            </a:r>
            <a:r>
              <a:rPr lang="it-IT"/>
              <a:t> </a:t>
            </a:r>
            <a:r>
              <a:rPr lang="it-IT" err="1"/>
              <a:t>lorem</a:t>
            </a:r>
            <a:r>
              <a:rPr lang="it-IT"/>
              <a:t>. </a:t>
            </a:r>
            <a:r>
              <a:rPr lang="it-IT" err="1"/>
              <a:t>Suspendisse</a:t>
            </a:r>
            <a:r>
              <a:rPr lang="it-IT"/>
              <a:t> </a:t>
            </a:r>
            <a:r>
              <a:rPr lang="it-IT" err="1"/>
              <a:t>turpis</a:t>
            </a:r>
            <a:r>
              <a:rPr lang="it-IT"/>
              <a:t> </a:t>
            </a:r>
            <a:r>
              <a:rPr lang="it-IT" err="1"/>
              <a:t>sem</a:t>
            </a:r>
            <a:r>
              <a:rPr lang="it-IT"/>
              <a:t>, </a:t>
            </a:r>
            <a:r>
              <a:rPr lang="it-IT" err="1"/>
              <a:t>tincidunt</a:t>
            </a:r>
            <a:r>
              <a:rPr lang="it-IT"/>
              <a:t> pulvinar </a:t>
            </a:r>
            <a:r>
              <a:rPr lang="it-IT" err="1"/>
              <a:t>sodales</a:t>
            </a:r>
            <a:r>
              <a:rPr lang="it-IT"/>
              <a:t> </a:t>
            </a:r>
            <a:r>
              <a:rPr lang="it-IT" err="1"/>
              <a:t>sed</a:t>
            </a:r>
            <a:r>
              <a:rPr lang="it-IT"/>
              <a:t>, </a:t>
            </a:r>
            <a:r>
              <a:rPr lang="it-IT" err="1"/>
              <a:t>feugiat</a:t>
            </a:r>
            <a:r>
              <a:rPr lang="it-IT"/>
              <a:t> a </a:t>
            </a:r>
            <a:r>
              <a:rPr lang="it-IT" err="1"/>
              <a:t>erat</a:t>
            </a:r>
            <a:r>
              <a:rPr lang="it-IT"/>
              <a:t>. </a:t>
            </a:r>
            <a:r>
              <a:rPr lang="it-IT" err="1"/>
              <a:t>Phasellus</a:t>
            </a:r>
            <a:r>
              <a:rPr lang="it-IT"/>
              <a:t> ut mi </a:t>
            </a:r>
            <a:r>
              <a:rPr lang="it-IT" err="1"/>
              <a:t>at</a:t>
            </a:r>
            <a:r>
              <a:rPr lang="it-IT"/>
              <a:t> </a:t>
            </a:r>
            <a:r>
              <a:rPr lang="it-IT" err="1"/>
              <a:t>tortor</a:t>
            </a:r>
            <a:r>
              <a:rPr lang="it-IT"/>
              <a:t> </a:t>
            </a:r>
            <a:r>
              <a:rPr lang="it-IT" err="1"/>
              <a:t>interdum</a:t>
            </a:r>
            <a:r>
              <a:rPr lang="it-IT"/>
              <a:t> </a:t>
            </a:r>
            <a:r>
              <a:rPr lang="it-IT" err="1"/>
              <a:t>dictum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accumsan</a:t>
            </a:r>
            <a:r>
              <a:rPr lang="it-IT"/>
              <a:t> </a:t>
            </a:r>
            <a:r>
              <a:rPr lang="it-IT" err="1"/>
              <a:t>mauris</a:t>
            </a:r>
            <a:r>
              <a:rPr lang="it-IT"/>
              <a:t> id </a:t>
            </a:r>
            <a:r>
              <a:rPr lang="it-IT" err="1"/>
              <a:t>augue</a:t>
            </a:r>
            <a:r>
              <a:rPr lang="it-IT"/>
              <a:t> </a:t>
            </a:r>
            <a:r>
              <a:rPr lang="it-IT" err="1"/>
              <a:t>bibendum</a:t>
            </a:r>
            <a:r>
              <a:rPr lang="it-IT"/>
              <a:t> </a:t>
            </a:r>
            <a:r>
              <a:rPr lang="it-IT" err="1"/>
              <a:t>dictum</a:t>
            </a:r>
            <a:r>
              <a:rPr lang="it-IT"/>
              <a:t>.</a:t>
            </a:r>
          </a:p>
          <a:p>
            <a:pPr lvl="0"/>
            <a:r>
              <a:rPr lang="it-IT" err="1"/>
              <a:t>Nam</a:t>
            </a:r>
            <a:r>
              <a:rPr lang="it-IT"/>
              <a:t>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rutrum</a:t>
            </a:r>
            <a:r>
              <a:rPr lang="it-IT"/>
              <a:t> </a:t>
            </a:r>
            <a:r>
              <a:rPr lang="it-IT" err="1"/>
              <a:t>tellus</a:t>
            </a:r>
            <a:r>
              <a:rPr lang="it-IT"/>
              <a:t>. </a:t>
            </a:r>
            <a:r>
              <a:rPr lang="it-IT" err="1"/>
              <a:t>Nam</a:t>
            </a:r>
            <a:r>
              <a:rPr lang="it-IT"/>
              <a:t> </a:t>
            </a:r>
            <a:r>
              <a:rPr lang="it-IT" err="1"/>
              <a:t>rutrum</a:t>
            </a:r>
            <a:r>
              <a:rPr lang="it-IT"/>
              <a:t> pulvinar </a:t>
            </a:r>
            <a:r>
              <a:rPr lang="it-IT" err="1"/>
              <a:t>arcu</a:t>
            </a:r>
            <a:r>
              <a:rPr lang="it-IT"/>
              <a:t>, in </a:t>
            </a:r>
            <a:r>
              <a:rPr lang="it-IT" err="1"/>
              <a:t>auctor</a:t>
            </a:r>
            <a:r>
              <a:rPr lang="it-IT"/>
              <a:t> </a:t>
            </a:r>
            <a:r>
              <a:rPr lang="it-IT" err="1"/>
              <a:t>lectus</a:t>
            </a:r>
            <a:r>
              <a:rPr lang="it-IT"/>
              <a:t>. In non </a:t>
            </a:r>
            <a:r>
              <a:rPr lang="it-IT" err="1"/>
              <a:t>risus</a:t>
            </a:r>
            <a:r>
              <a:rPr lang="it-IT"/>
              <a:t> </a:t>
            </a:r>
            <a:r>
              <a:rPr lang="it-IT" err="1"/>
              <a:t>elementum</a:t>
            </a:r>
            <a:r>
              <a:rPr lang="it-IT"/>
              <a:t> </a:t>
            </a:r>
            <a:r>
              <a:rPr lang="it-IT" err="1"/>
              <a:t>dolor</a:t>
            </a:r>
            <a:r>
              <a:rPr lang="it-IT"/>
              <a:t> </a:t>
            </a:r>
            <a:r>
              <a:rPr lang="it-IT" err="1"/>
              <a:t>porttitor</a:t>
            </a:r>
            <a:r>
              <a:rPr lang="it-IT"/>
              <a:t> </a:t>
            </a:r>
            <a:r>
              <a:rPr lang="it-IT" err="1"/>
              <a:t>blandit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cursus </a:t>
            </a:r>
            <a:r>
              <a:rPr lang="it-IT" err="1"/>
              <a:t>laoreet</a:t>
            </a:r>
            <a:r>
              <a:rPr lang="it-IT"/>
              <a:t> eros, </a:t>
            </a:r>
            <a:r>
              <a:rPr lang="it-IT" err="1"/>
              <a:t>eget</a:t>
            </a:r>
            <a:r>
              <a:rPr lang="it-IT"/>
              <a:t> </a:t>
            </a:r>
            <a:r>
              <a:rPr lang="it-IT" err="1"/>
              <a:t>porttitor</a:t>
            </a:r>
            <a:r>
              <a:rPr lang="it-IT"/>
              <a:t> </a:t>
            </a:r>
            <a:r>
              <a:rPr lang="it-IT" err="1"/>
              <a:t>nisi</a:t>
            </a:r>
            <a:r>
              <a:rPr lang="it-IT"/>
              <a:t>. “</a:t>
            </a:r>
            <a:r>
              <a:rPr lang="it-IT" err="1"/>
              <a:t>Nullam</a:t>
            </a:r>
            <a:r>
              <a:rPr lang="it-IT"/>
              <a:t> non </a:t>
            </a:r>
            <a:r>
              <a:rPr lang="it-IT" err="1"/>
              <a:t>nisl</a:t>
            </a:r>
            <a:r>
              <a:rPr lang="it-IT"/>
              <a:t> </a:t>
            </a:r>
            <a:r>
              <a:rPr lang="it-IT" err="1"/>
              <a:t>eget</a:t>
            </a:r>
            <a:r>
              <a:rPr lang="it-IT"/>
              <a:t> </a:t>
            </a:r>
            <a:r>
              <a:rPr lang="it-IT" err="1"/>
              <a:t>justo</a:t>
            </a:r>
            <a:r>
              <a:rPr lang="it-IT"/>
              <a:t> </a:t>
            </a:r>
            <a:r>
              <a:rPr lang="it-IT" err="1"/>
              <a:t>feugiat</a:t>
            </a:r>
            <a:r>
              <a:rPr lang="it-IT"/>
              <a:t> gravida </a:t>
            </a:r>
            <a:r>
              <a:rPr lang="it-IT" err="1"/>
              <a:t>eu</a:t>
            </a:r>
            <a:r>
              <a:rPr lang="it-IT"/>
              <a:t> ut est”. </a:t>
            </a:r>
            <a:r>
              <a:rPr lang="it-IT" err="1"/>
              <a:t>Curabitur</a:t>
            </a:r>
            <a:r>
              <a:rPr lang="it-IT"/>
              <a:t> </a:t>
            </a:r>
            <a:r>
              <a:rPr lang="it-IT" err="1"/>
              <a:t>fermentum</a:t>
            </a:r>
            <a:r>
              <a:rPr lang="it-IT"/>
              <a:t> </a:t>
            </a:r>
            <a:r>
              <a:rPr lang="it-IT" err="1"/>
              <a:t>tortor</a:t>
            </a:r>
            <a:r>
              <a:rPr lang="it-IT"/>
              <a:t> </a:t>
            </a:r>
            <a:r>
              <a:rPr lang="it-IT" err="1"/>
              <a:t>quis</a:t>
            </a:r>
            <a:r>
              <a:rPr lang="it-IT"/>
              <a:t> </a:t>
            </a:r>
            <a:r>
              <a:rPr lang="it-IT" err="1"/>
              <a:t>sapien</a:t>
            </a:r>
            <a:r>
              <a:rPr lang="it-IT"/>
              <a:t> </a:t>
            </a:r>
            <a:r>
              <a:rPr lang="it-IT" err="1"/>
              <a:t>finibus</a:t>
            </a:r>
            <a:r>
              <a:rPr lang="it-IT"/>
              <a:t>,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vulputate</a:t>
            </a:r>
            <a:r>
              <a:rPr lang="it-IT"/>
              <a:t> ex </a:t>
            </a:r>
            <a:r>
              <a:rPr lang="it-IT" err="1"/>
              <a:t>dignissim</a:t>
            </a:r>
            <a:r>
              <a:rPr lang="it-IT"/>
              <a:t>. </a:t>
            </a:r>
            <a:r>
              <a:rPr lang="it-IT" err="1"/>
              <a:t>Phasellus</a:t>
            </a:r>
            <a:r>
              <a:rPr lang="it-IT"/>
              <a:t> </a:t>
            </a:r>
            <a:r>
              <a:rPr lang="it-IT" err="1"/>
              <a:t>maximus</a:t>
            </a:r>
            <a:r>
              <a:rPr lang="it-IT"/>
              <a:t> </a:t>
            </a:r>
            <a:r>
              <a:rPr lang="it-IT" err="1"/>
              <a:t>diam</a:t>
            </a:r>
            <a:r>
              <a:rPr lang="it-IT"/>
              <a:t> </a:t>
            </a:r>
            <a:r>
              <a:rPr lang="it-IT" err="1"/>
              <a:t>nec</a:t>
            </a:r>
            <a:r>
              <a:rPr lang="it-IT"/>
              <a:t> </a:t>
            </a:r>
            <a:r>
              <a:rPr lang="it-IT" err="1"/>
              <a:t>accumsan</a:t>
            </a:r>
            <a:r>
              <a:rPr lang="it-IT"/>
              <a:t> </a:t>
            </a:r>
            <a:r>
              <a:rPr lang="it-IT" err="1"/>
              <a:t>mollis</a:t>
            </a:r>
            <a:r>
              <a:rPr lang="it-IT"/>
              <a:t>. </a:t>
            </a:r>
            <a:r>
              <a:rPr lang="it-IT" err="1"/>
              <a:t>Mauris</a:t>
            </a:r>
            <a:r>
              <a:rPr lang="it-IT"/>
              <a:t> </a:t>
            </a:r>
            <a:r>
              <a:rPr lang="it-IT" err="1"/>
              <a:t>quis</a:t>
            </a:r>
            <a:r>
              <a:rPr lang="it-IT"/>
              <a:t> </a:t>
            </a:r>
            <a:r>
              <a:rPr lang="it-IT" err="1"/>
              <a:t>turpis</a:t>
            </a:r>
            <a:r>
              <a:rPr lang="it-IT"/>
              <a:t> et </a:t>
            </a:r>
            <a:r>
              <a:rPr lang="it-IT" err="1"/>
              <a:t>justo</a:t>
            </a:r>
            <a:r>
              <a:rPr lang="it-IT"/>
              <a:t> </a:t>
            </a:r>
            <a:r>
              <a:rPr lang="it-IT" err="1"/>
              <a:t>efficitur</a:t>
            </a:r>
            <a:r>
              <a:rPr lang="it-IT"/>
              <a:t> </a:t>
            </a:r>
            <a:r>
              <a:rPr lang="it-IT" err="1"/>
              <a:t>luctus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molestie orci </a:t>
            </a:r>
            <a:r>
              <a:rPr lang="it-IT" err="1"/>
              <a:t>metus</a:t>
            </a:r>
            <a:r>
              <a:rPr lang="it-IT"/>
              <a:t>, et </a:t>
            </a:r>
            <a:r>
              <a:rPr lang="it-IT" err="1"/>
              <a:t>eleifend</a:t>
            </a:r>
            <a:r>
              <a:rPr lang="it-IT"/>
              <a:t> </a:t>
            </a:r>
            <a:r>
              <a:rPr lang="it-IT" err="1"/>
              <a:t>enim</a:t>
            </a:r>
            <a:r>
              <a:rPr lang="it-IT"/>
              <a:t> </a:t>
            </a:r>
            <a:r>
              <a:rPr lang="it-IT" err="1"/>
              <a:t>bibendum</a:t>
            </a:r>
            <a:r>
              <a:rPr lang="it-IT"/>
              <a:t> </a:t>
            </a:r>
            <a:r>
              <a:rPr lang="it-IT" err="1"/>
              <a:t>vel</a:t>
            </a:r>
            <a:r>
              <a:rPr lang="it-IT"/>
              <a:t>. </a:t>
            </a:r>
            <a:r>
              <a:rPr lang="it-IT" err="1"/>
              <a:t>Maecenas</a:t>
            </a:r>
            <a:r>
              <a:rPr lang="it-IT"/>
              <a:t> </a:t>
            </a:r>
            <a:r>
              <a:rPr lang="it-IT" err="1"/>
              <a:t>ac</a:t>
            </a:r>
            <a:r>
              <a:rPr lang="it-IT"/>
              <a:t> </a:t>
            </a:r>
            <a:r>
              <a:rPr lang="it-IT" err="1"/>
              <a:t>malesuada</a:t>
            </a:r>
            <a:r>
              <a:rPr lang="it-IT"/>
              <a:t> </a:t>
            </a:r>
            <a:r>
              <a:rPr lang="it-IT" err="1"/>
              <a:t>risus</a:t>
            </a:r>
            <a:r>
              <a:rPr lang="it-IT"/>
              <a:t>. </a:t>
            </a:r>
            <a:r>
              <a:rPr lang="it-IT" err="1"/>
              <a:t>Aliquam</a:t>
            </a:r>
            <a:r>
              <a:rPr lang="it-IT"/>
              <a:t> </a:t>
            </a:r>
            <a:r>
              <a:rPr lang="it-IT" err="1"/>
              <a:t>erat</a:t>
            </a:r>
            <a:r>
              <a:rPr lang="it-IT"/>
              <a:t> </a:t>
            </a:r>
            <a:r>
              <a:rPr lang="it-IT" err="1"/>
              <a:t>volutpat</a:t>
            </a:r>
            <a:r>
              <a:rPr lang="it-IT"/>
              <a:t>. </a:t>
            </a:r>
            <a:r>
              <a:rPr lang="it-IT" err="1"/>
              <a:t>Maecenas</a:t>
            </a:r>
            <a:r>
              <a:rPr lang="it-IT"/>
              <a:t> a urna </a:t>
            </a:r>
            <a:r>
              <a:rPr lang="it-IT" err="1"/>
              <a:t>erat</a:t>
            </a:r>
            <a:r>
              <a:rPr lang="it-IT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061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Paragraf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5">
            <a:extLst>
              <a:ext uri="{FF2B5EF4-FFF2-40B4-BE49-F238E27FC236}">
                <a16:creationId xmlns:a16="http://schemas.microsoft.com/office/drawing/2014/main" id="{8086CEB9-9569-DB40-AA0F-7123645B1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593FF4A5-61E0-B842-810D-44A72AB5E5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/>
              <a:t>Titolo della slide</a:t>
            </a:r>
            <a:br>
              <a:rPr lang="it-IT"/>
            </a:br>
            <a:r>
              <a:rPr lang="it-IT"/>
              <a:t>fino a 2 righe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C36FAC4A-8B62-7B46-BDBF-08DA3A65DF3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7" y="2697479"/>
            <a:ext cx="10650645" cy="3091905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/>
              <a:t>Testo della slide.</a:t>
            </a:r>
            <a:br>
              <a:rPr lang="it-IT"/>
            </a:br>
            <a:r>
              <a:rPr lang="it-IT" err="1"/>
              <a:t>Lorem</a:t>
            </a:r>
            <a:r>
              <a:rPr lang="it-IT"/>
              <a:t> </a:t>
            </a:r>
            <a:r>
              <a:rPr lang="it-IT" err="1"/>
              <a:t>ipsum</a:t>
            </a:r>
            <a:r>
              <a:rPr lang="it-IT"/>
              <a:t> </a:t>
            </a:r>
            <a:r>
              <a:rPr lang="it-IT" err="1"/>
              <a:t>dolor</a:t>
            </a:r>
            <a:r>
              <a:rPr lang="it-IT"/>
              <a:t> </a:t>
            </a:r>
            <a:r>
              <a:rPr lang="it-IT" err="1"/>
              <a:t>sit</a:t>
            </a:r>
            <a:r>
              <a:rPr lang="it-IT"/>
              <a:t> </a:t>
            </a:r>
            <a:r>
              <a:rPr lang="it-IT" err="1"/>
              <a:t>amet</a:t>
            </a:r>
            <a:r>
              <a:rPr lang="it-IT"/>
              <a:t>, </a:t>
            </a:r>
            <a:r>
              <a:rPr lang="it-IT" err="1"/>
              <a:t>consectetur</a:t>
            </a:r>
            <a:r>
              <a:rPr lang="it-IT"/>
              <a:t> </a:t>
            </a:r>
            <a:r>
              <a:rPr lang="it-IT" err="1"/>
              <a:t>adipiscing</a:t>
            </a:r>
            <a:r>
              <a:rPr lang="it-IT"/>
              <a:t> </a:t>
            </a:r>
            <a:r>
              <a:rPr lang="it-IT" err="1"/>
              <a:t>elit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tellus</a:t>
            </a:r>
            <a:r>
              <a:rPr lang="it-IT"/>
              <a:t> </a:t>
            </a:r>
            <a:r>
              <a:rPr lang="it-IT" err="1"/>
              <a:t>efficitur</a:t>
            </a:r>
            <a:r>
              <a:rPr lang="it-IT"/>
              <a:t>, </a:t>
            </a:r>
            <a:r>
              <a:rPr lang="it-IT" err="1"/>
              <a:t>consequat</a:t>
            </a:r>
            <a:r>
              <a:rPr lang="it-IT"/>
              <a:t> </a:t>
            </a:r>
            <a:r>
              <a:rPr lang="it-IT" err="1"/>
              <a:t>neque</a:t>
            </a:r>
            <a:r>
              <a:rPr lang="it-IT"/>
              <a:t> </a:t>
            </a:r>
            <a:r>
              <a:rPr lang="it-IT" err="1"/>
              <a:t>sed</a:t>
            </a:r>
            <a:r>
              <a:rPr lang="it-IT"/>
              <a:t>, </a:t>
            </a:r>
            <a:r>
              <a:rPr lang="it-IT" err="1"/>
              <a:t>consectetur</a:t>
            </a:r>
            <a:r>
              <a:rPr lang="it-IT"/>
              <a:t> </a:t>
            </a:r>
            <a:r>
              <a:rPr lang="it-IT" err="1"/>
              <a:t>nunc</a:t>
            </a:r>
            <a:r>
              <a:rPr lang="it-IT"/>
              <a:t>. </a:t>
            </a:r>
            <a:r>
              <a:rPr lang="it-IT" err="1"/>
              <a:t>Pellentesque</a:t>
            </a:r>
            <a:r>
              <a:rPr lang="it-IT"/>
              <a:t> </a:t>
            </a:r>
            <a:r>
              <a:rPr lang="it-IT" err="1"/>
              <a:t>blandit</a:t>
            </a:r>
            <a:r>
              <a:rPr lang="it-IT"/>
              <a:t> </a:t>
            </a:r>
            <a:r>
              <a:rPr lang="it-IT" err="1"/>
              <a:t>interdum</a:t>
            </a:r>
            <a:r>
              <a:rPr lang="it-IT"/>
              <a:t> </a:t>
            </a:r>
            <a:r>
              <a:rPr lang="it-IT" err="1"/>
              <a:t>lobortis</a:t>
            </a:r>
            <a:r>
              <a:rPr lang="it-IT"/>
              <a:t>. Ut et ligula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felis</a:t>
            </a:r>
            <a:r>
              <a:rPr lang="it-IT"/>
              <a:t> </a:t>
            </a:r>
            <a:r>
              <a:rPr lang="it-IT" err="1"/>
              <a:t>iaculis</a:t>
            </a:r>
            <a:r>
              <a:rPr lang="it-IT"/>
              <a:t> </a:t>
            </a:r>
            <a:r>
              <a:rPr lang="it-IT" err="1"/>
              <a:t>volutpat</a:t>
            </a:r>
            <a:r>
              <a:rPr lang="it-IT"/>
              <a:t>. Morbi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velit</a:t>
            </a:r>
            <a:r>
              <a:rPr lang="it-IT"/>
              <a:t> </a:t>
            </a:r>
            <a:r>
              <a:rPr lang="it-IT" err="1"/>
              <a:t>lorem</a:t>
            </a:r>
            <a:r>
              <a:rPr lang="it-IT"/>
              <a:t>. </a:t>
            </a:r>
            <a:r>
              <a:rPr lang="it-IT" err="1"/>
              <a:t>Suspendisse</a:t>
            </a:r>
            <a:r>
              <a:rPr lang="it-IT"/>
              <a:t> </a:t>
            </a:r>
            <a:r>
              <a:rPr lang="it-IT" err="1"/>
              <a:t>turpis</a:t>
            </a:r>
            <a:r>
              <a:rPr lang="it-IT"/>
              <a:t> </a:t>
            </a:r>
            <a:r>
              <a:rPr lang="it-IT" err="1"/>
              <a:t>sem</a:t>
            </a:r>
            <a:r>
              <a:rPr lang="it-IT"/>
              <a:t>, </a:t>
            </a:r>
            <a:r>
              <a:rPr lang="it-IT" err="1"/>
              <a:t>tincidunt</a:t>
            </a:r>
            <a:r>
              <a:rPr lang="it-IT"/>
              <a:t> pulvinar </a:t>
            </a:r>
            <a:r>
              <a:rPr lang="it-IT" err="1"/>
              <a:t>sodales</a:t>
            </a:r>
            <a:r>
              <a:rPr lang="it-IT"/>
              <a:t> </a:t>
            </a:r>
            <a:r>
              <a:rPr lang="it-IT" err="1"/>
              <a:t>sed</a:t>
            </a:r>
            <a:r>
              <a:rPr lang="it-IT"/>
              <a:t>, </a:t>
            </a:r>
            <a:r>
              <a:rPr lang="it-IT" err="1"/>
              <a:t>feugiat</a:t>
            </a:r>
            <a:r>
              <a:rPr lang="it-IT"/>
              <a:t> a </a:t>
            </a:r>
            <a:r>
              <a:rPr lang="it-IT" err="1"/>
              <a:t>erat</a:t>
            </a:r>
            <a:r>
              <a:rPr lang="it-IT"/>
              <a:t>. </a:t>
            </a:r>
            <a:r>
              <a:rPr lang="it-IT" err="1"/>
              <a:t>Phasellus</a:t>
            </a:r>
            <a:r>
              <a:rPr lang="it-IT"/>
              <a:t> ut mi </a:t>
            </a:r>
            <a:r>
              <a:rPr lang="it-IT" err="1"/>
              <a:t>at</a:t>
            </a:r>
            <a:r>
              <a:rPr lang="it-IT"/>
              <a:t> </a:t>
            </a:r>
            <a:r>
              <a:rPr lang="it-IT" err="1"/>
              <a:t>tortor</a:t>
            </a:r>
            <a:r>
              <a:rPr lang="it-IT"/>
              <a:t> </a:t>
            </a:r>
            <a:r>
              <a:rPr lang="it-IT" err="1"/>
              <a:t>interdum</a:t>
            </a:r>
            <a:r>
              <a:rPr lang="it-IT"/>
              <a:t> </a:t>
            </a:r>
            <a:r>
              <a:rPr lang="it-IT" err="1"/>
              <a:t>dictum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accumsan</a:t>
            </a:r>
            <a:r>
              <a:rPr lang="it-IT"/>
              <a:t> </a:t>
            </a:r>
            <a:r>
              <a:rPr lang="it-IT" err="1"/>
              <a:t>mauris</a:t>
            </a:r>
            <a:r>
              <a:rPr lang="it-IT"/>
              <a:t> id </a:t>
            </a:r>
            <a:r>
              <a:rPr lang="it-IT" err="1"/>
              <a:t>augue</a:t>
            </a:r>
            <a:r>
              <a:rPr lang="it-IT"/>
              <a:t> </a:t>
            </a:r>
            <a:r>
              <a:rPr lang="it-IT" err="1"/>
              <a:t>bibendum</a:t>
            </a:r>
            <a:r>
              <a:rPr lang="it-IT"/>
              <a:t> </a:t>
            </a:r>
            <a:r>
              <a:rPr lang="it-IT" err="1"/>
              <a:t>dictum</a:t>
            </a:r>
            <a:r>
              <a:rPr lang="it-IT"/>
              <a:t>.</a:t>
            </a:r>
          </a:p>
          <a:p>
            <a:pPr lvl="0"/>
            <a:r>
              <a:rPr lang="it-IT" err="1"/>
              <a:t>Nam</a:t>
            </a:r>
            <a:r>
              <a:rPr lang="it-IT"/>
              <a:t>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rutrum</a:t>
            </a:r>
            <a:r>
              <a:rPr lang="it-IT"/>
              <a:t> </a:t>
            </a:r>
            <a:r>
              <a:rPr lang="it-IT" err="1"/>
              <a:t>tellus</a:t>
            </a:r>
            <a:r>
              <a:rPr lang="it-IT"/>
              <a:t>. </a:t>
            </a:r>
            <a:r>
              <a:rPr lang="it-IT" err="1"/>
              <a:t>Nam</a:t>
            </a:r>
            <a:r>
              <a:rPr lang="it-IT"/>
              <a:t> </a:t>
            </a:r>
            <a:r>
              <a:rPr lang="it-IT" err="1"/>
              <a:t>rutrum</a:t>
            </a:r>
            <a:r>
              <a:rPr lang="it-IT"/>
              <a:t> pulvinar </a:t>
            </a:r>
            <a:r>
              <a:rPr lang="it-IT" err="1"/>
              <a:t>arcu</a:t>
            </a:r>
            <a:r>
              <a:rPr lang="it-IT"/>
              <a:t>, in </a:t>
            </a:r>
            <a:r>
              <a:rPr lang="it-IT" err="1"/>
              <a:t>auctor</a:t>
            </a:r>
            <a:r>
              <a:rPr lang="it-IT"/>
              <a:t> </a:t>
            </a:r>
            <a:r>
              <a:rPr lang="it-IT" err="1"/>
              <a:t>lectus</a:t>
            </a:r>
            <a:r>
              <a:rPr lang="it-IT"/>
              <a:t>. In non </a:t>
            </a:r>
            <a:r>
              <a:rPr lang="it-IT" err="1"/>
              <a:t>risus</a:t>
            </a:r>
            <a:r>
              <a:rPr lang="it-IT"/>
              <a:t> </a:t>
            </a:r>
            <a:r>
              <a:rPr lang="it-IT" err="1"/>
              <a:t>elementum</a:t>
            </a:r>
            <a:r>
              <a:rPr lang="it-IT"/>
              <a:t> </a:t>
            </a:r>
            <a:r>
              <a:rPr lang="it-IT" err="1"/>
              <a:t>dolor</a:t>
            </a:r>
            <a:r>
              <a:rPr lang="it-IT"/>
              <a:t> </a:t>
            </a:r>
            <a:r>
              <a:rPr lang="it-IT" err="1"/>
              <a:t>porttitor</a:t>
            </a:r>
            <a:r>
              <a:rPr lang="it-IT"/>
              <a:t> </a:t>
            </a:r>
            <a:r>
              <a:rPr lang="it-IT" err="1"/>
              <a:t>blandit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cursus </a:t>
            </a:r>
            <a:r>
              <a:rPr lang="it-IT" err="1"/>
              <a:t>laoreet</a:t>
            </a:r>
            <a:r>
              <a:rPr lang="it-IT"/>
              <a:t> eros, </a:t>
            </a:r>
            <a:r>
              <a:rPr lang="it-IT" err="1"/>
              <a:t>eget</a:t>
            </a:r>
            <a:r>
              <a:rPr lang="it-IT"/>
              <a:t> </a:t>
            </a:r>
            <a:r>
              <a:rPr lang="it-IT" err="1"/>
              <a:t>porttitor</a:t>
            </a:r>
            <a:r>
              <a:rPr lang="it-IT"/>
              <a:t> </a:t>
            </a:r>
            <a:r>
              <a:rPr lang="it-IT" err="1"/>
              <a:t>nisi</a:t>
            </a:r>
            <a:r>
              <a:rPr lang="it-IT"/>
              <a:t>. “</a:t>
            </a:r>
            <a:r>
              <a:rPr lang="it-IT" err="1"/>
              <a:t>Nullam</a:t>
            </a:r>
            <a:r>
              <a:rPr lang="it-IT"/>
              <a:t> non </a:t>
            </a:r>
            <a:r>
              <a:rPr lang="it-IT" err="1"/>
              <a:t>nisl</a:t>
            </a:r>
            <a:r>
              <a:rPr lang="it-IT"/>
              <a:t> </a:t>
            </a:r>
            <a:r>
              <a:rPr lang="it-IT" err="1"/>
              <a:t>eget</a:t>
            </a:r>
            <a:r>
              <a:rPr lang="it-IT"/>
              <a:t> </a:t>
            </a:r>
            <a:r>
              <a:rPr lang="it-IT" err="1"/>
              <a:t>justo</a:t>
            </a:r>
            <a:r>
              <a:rPr lang="it-IT"/>
              <a:t> </a:t>
            </a:r>
            <a:r>
              <a:rPr lang="it-IT" err="1"/>
              <a:t>feugiat</a:t>
            </a:r>
            <a:r>
              <a:rPr lang="it-IT"/>
              <a:t> gravida </a:t>
            </a:r>
            <a:r>
              <a:rPr lang="it-IT" err="1"/>
              <a:t>eu</a:t>
            </a:r>
            <a:r>
              <a:rPr lang="it-IT"/>
              <a:t> ut est”. </a:t>
            </a:r>
            <a:r>
              <a:rPr lang="it-IT" err="1"/>
              <a:t>Curabitur</a:t>
            </a:r>
            <a:r>
              <a:rPr lang="it-IT"/>
              <a:t> </a:t>
            </a:r>
            <a:r>
              <a:rPr lang="it-IT" err="1"/>
              <a:t>fermentum</a:t>
            </a:r>
            <a:r>
              <a:rPr lang="it-IT"/>
              <a:t> </a:t>
            </a:r>
            <a:r>
              <a:rPr lang="it-IT" err="1"/>
              <a:t>tortor</a:t>
            </a:r>
            <a:r>
              <a:rPr lang="it-IT"/>
              <a:t> </a:t>
            </a:r>
            <a:r>
              <a:rPr lang="it-IT" err="1"/>
              <a:t>quis</a:t>
            </a:r>
            <a:r>
              <a:rPr lang="it-IT"/>
              <a:t> </a:t>
            </a:r>
            <a:r>
              <a:rPr lang="it-IT" err="1"/>
              <a:t>sapien</a:t>
            </a:r>
            <a:r>
              <a:rPr lang="it-IT"/>
              <a:t> </a:t>
            </a:r>
            <a:r>
              <a:rPr lang="it-IT" err="1"/>
              <a:t>finibus</a:t>
            </a:r>
            <a:r>
              <a:rPr lang="it-IT"/>
              <a:t>,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vulputate</a:t>
            </a:r>
            <a:r>
              <a:rPr lang="it-IT"/>
              <a:t> ex </a:t>
            </a:r>
            <a:r>
              <a:rPr lang="it-IT" err="1"/>
              <a:t>dignissim</a:t>
            </a:r>
            <a:r>
              <a:rPr lang="it-IT"/>
              <a:t>. </a:t>
            </a:r>
            <a:r>
              <a:rPr lang="it-IT" err="1"/>
              <a:t>Phasellus</a:t>
            </a:r>
            <a:r>
              <a:rPr lang="it-IT"/>
              <a:t> </a:t>
            </a:r>
            <a:r>
              <a:rPr lang="it-IT" err="1"/>
              <a:t>maximus</a:t>
            </a:r>
            <a:r>
              <a:rPr lang="it-IT"/>
              <a:t> </a:t>
            </a:r>
            <a:r>
              <a:rPr lang="it-IT" err="1"/>
              <a:t>diam</a:t>
            </a:r>
            <a:r>
              <a:rPr lang="it-IT"/>
              <a:t> </a:t>
            </a:r>
            <a:r>
              <a:rPr lang="it-IT" err="1"/>
              <a:t>nec</a:t>
            </a:r>
            <a:r>
              <a:rPr lang="it-IT"/>
              <a:t> </a:t>
            </a:r>
            <a:r>
              <a:rPr lang="it-IT" err="1"/>
              <a:t>accumsan</a:t>
            </a:r>
            <a:r>
              <a:rPr lang="it-IT"/>
              <a:t> </a:t>
            </a:r>
            <a:r>
              <a:rPr lang="it-IT" err="1"/>
              <a:t>mollis</a:t>
            </a:r>
            <a:r>
              <a:rPr lang="it-IT"/>
              <a:t>. </a:t>
            </a:r>
            <a:r>
              <a:rPr lang="it-IT" err="1"/>
              <a:t>Mauris</a:t>
            </a:r>
            <a:r>
              <a:rPr lang="it-IT"/>
              <a:t> </a:t>
            </a:r>
            <a:r>
              <a:rPr lang="it-IT" err="1"/>
              <a:t>quis</a:t>
            </a:r>
            <a:r>
              <a:rPr lang="it-IT"/>
              <a:t> </a:t>
            </a:r>
            <a:r>
              <a:rPr lang="it-IT" err="1"/>
              <a:t>turpis</a:t>
            </a:r>
            <a:r>
              <a:rPr lang="it-IT"/>
              <a:t> et </a:t>
            </a:r>
            <a:r>
              <a:rPr lang="it-IT" err="1"/>
              <a:t>justo</a:t>
            </a:r>
            <a:r>
              <a:rPr lang="it-IT"/>
              <a:t> </a:t>
            </a:r>
            <a:r>
              <a:rPr lang="it-IT" err="1"/>
              <a:t>efficitur</a:t>
            </a:r>
            <a:r>
              <a:rPr lang="it-IT"/>
              <a:t> </a:t>
            </a:r>
            <a:r>
              <a:rPr lang="it-IT" err="1"/>
              <a:t>luctus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molestie orci </a:t>
            </a:r>
            <a:r>
              <a:rPr lang="it-IT" err="1"/>
              <a:t>metus</a:t>
            </a:r>
            <a:r>
              <a:rPr lang="it-IT"/>
              <a:t>, et </a:t>
            </a:r>
            <a:r>
              <a:rPr lang="it-IT" err="1"/>
              <a:t>eleifend</a:t>
            </a:r>
            <a:r>
              <a:rPr lang="it-IT"/>
              <a:t> </a:t>
            </a:r>
            <a:r>
              <a:rPr lang="it-IT" err="1"/>
              <a:t>enim</a:t>
            </a:r>
            <a:r>
              <a:rPr lang="it-IT"/>
              <a:t> </a:t>
            </a:r>
            <a:r>
              <a:rPr lang="it-IT" err="1"/>
              <a:t>bibendum</a:t>
            </a:r>
            <a:r>
              <a:rPr lang="it-IT"/>
              <a:t> </a:t>
            </a:r>
            <a:r>
              <a:rPr lang="it-IT" err="1"/>
              <a:t>vel</a:t>
            </a:r>
            <a:r>
              <a:rPr lang="it-IT"/>
              <a:t>. </a:t>
            </a:r>
            <a:r>
              <a:rPr lang="it-IT" err="1"/>
              <a:t>Maecenas</a:t>
            </a:r>
            <a:r>
              <a:rPr lang="it-IT"/>
              <a:t> </a:t>
            </a:r>
            <a:r>
              <a:rPr lang="it-IT" err="1"/>
              <a:t>ac</a:t>
            </a:r>
            <a:r>
              <a:rPr lang="it-IT"/>
              <a:t> </a:t>
            </a:r>
            <a:r>
              <a:rPr lang="it-IT" err="1"/>
              <a:t>malesuada</a:t>
            </a:r>
            <a:r>
              <a:rPr lang="it-IT"/>
              <a:t> </a:t>
            </a:r>
            <a:r>
              <a:rPr lang="it-IT" err="1"/>
              <a:t>risus</a:t>
            </a:r>
            <a:r>
              <a:rPr lang="it-IT"/>
              <a:t>. </a:t>
            </a:r>
            <a:r>
              <a:rPr lang="it-IT" err="1"/>
              <a:t>Aliquam</a:t>
            </a:r>
            <a:r>
              <a:rPr lang="it-IT"/>
              <a:t> </a:t>
            </a:r>
            <a:r>
              <a:rPr lang="it-IT" err="1"/>
              <a:t>erat</a:t>
            </a:r>
            <a:r>
              <a:rPr lang="it-IT"/>
              <a:t> </a:t>
            </a:r>
            <a:r>
              <a:rPr lang="it-IT" err="1"/>
              <a:t>volutpat</a:t>
            </a:r>
            <a:r>
              <a:rPr lang="it-IT"/>
              <a:t>. </a:t>
            </a:r>
            <a:r>
              <a:rPr lang="it-IT" err="1"/>
              <a:t>Maecenas</a:t>
            </a:r>
            <a:r>
              <a:rPr lang="it-IT"/>
              <a:t> a urna </a:t>
            </a:r>
            <a:r>
              <a:rPr lang="it-IT" err="1"/>
              <a:t>erat</a:t>
            </a:r>
            <a:r>
              <a:rPr lang="it-IT"/>
              <a:t>.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049C2603-ED0A-DF4C-91FA-A9F48A6CA4B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70677" y="2201713"/>
            <a:ext cx="5081483" cy="295870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buNone/>
              <a:defRPr sz="1800" b="1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/>
              <a:t>Titolo paragrafo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8DD28BFA-1FCC-0248-9D86-944C764792A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190021" y="2201713"/>
            <a:ext cx="5231301" cy="295870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buNone/>
              <a:defRPr sz="1800" b="1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/>
              <a:t>Titolo paragrafo</a:t>
            </a:r>
          </a:p>
        </p:txBody>
      </p:sp>
    </p:spTree>
    <p:extLst>
      <p:ext uri="{BB962C8B-B14F-4D97-AF65-F5344CB8AC3E}">
        <p14:creationId xmlns:p14="http://schemas.microsoft.com/office/powerpoint/2010/main" val="406125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Elenco punt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A4EC7AE-9250-B946-9EB8-BC4322503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217" y="2203323"/>
            <a:ext cx="10642961" cy="358606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="1">
                <a:latin typeface="Rubik" pitchFamily="2" charset="-79"/>
                <a:cs typeface="Rubik" pitchFamily="2" charset="-79"/>
              </a:defRPr>
            </a:lvl1pPr>
            <a:lvl2pPr>
              <a:defRPr sz="1600">
                <a:latin typeface="Rubik" pitchFamily="2" charset="-79"/>
                <a:cs typeface="Rubik" pitchFamily="2" charset="-79"/>
              </a:defRPr>
            </a:lvl2pPr>
            <a:lvl3pPr>
              <a:defRPr sz="1200">
                <a:latin typeface="Rubik" pitchFamily="2" charset="-79"/>
                <a:cs typeface="Rubik" pitchFamily="2" charset="-79"/>
              </a:defRPr>
            </a:lvl3pPr>
            <a:lvl4pPr>
              <a:defRPr sz="2000">
                <a:latin typeface="Rubik" pitchFamily="2" charset="-79"/>
                <a:cs typeface="Rubik" pitchFamily="2" charset="-79"/>
              </a:defRPr>
            </a:lvl4pPr>
            <a:lvl5pPr>
              <a:defRPr sz="2000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US" noProof="0" err="1"/>
              <a:t>Modifica</a:t>
            </a:r>
            <a:r>
              <a:rPr lang="en-US" noProof="0"/>
              <a:t> </a:t>
            </a:r>
            <a:r>
              <a:rPr lang="en-US" noProof="0" err="1"/>
              <a:t>gli</a:t>
            </a:r>
            <a:r>
              <a:rPr lang="en-US" noProof="0"/>
              <a:t> </a:t>
            </a:r>
            <a:r>
              <a:rPr lang="en-US" noProof="0" err="1"/>
              <a:t>stili</a:t>
            </a:r>
            <a:r>
              <a:rPr lang="en-US" noProof="0"/>
              <a:t> del </a:t>
            </a:r>
            <a:r>
              <a:rPr lang="en-US" noProof="0" err="1"/>
              <a:t>testo</a:t>
            </a:r>
            <a:r>
              <a:rPr lang="en-US" noProof="0"/>
              <a:t> </a:t>
            </a:r>
            <a:r>
              <a:rPr lang="en-US" noProof="0" err="1"/>
              <a:t>dello</a:t>
            </a:r>
            <a:r>
              <a:rPr lang="en-US" noProof="0"/>
              <a:t> schema</a:t>
            </a:r>
          </a:p>
          <a:p>
            <a:pPr lvl="1"/>
            <a:r>
              <a:rPr lang="en-US" noProof="0"/>
              <a:t>Secondo </a:t>
            </a:r>
            <a:r>
              <a:rPr lang="en-US" noProof="0" err="1"/>
              <a:t>livello</a:t>
            </a:r>
            <a:endParaRPr lang="en-US" noProof="0"/>
          </a:p>
          <a:p>
            <a:pPr lvl="2"/>
            <a:r>
              <a:rPr lang="en-US" noProof="0" err="1"/>
              <a:t>Terzo</a:t>
            </a:r>
            <a:r>
              <a:rPr lang="en-US" noProof="0"/>
              <a:t> </a:t>
            </a:r>
            <a:r>
              <a:rPr lang="en-US" noProof="0" err="1"/>
              <a:t>livello</a:t>
            </a:r>
            <a:endParaRPr lang="en-US" noProof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E82551A4-41A1-BF49-B600-3990D26A00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en-US" noProof="0" err="1"/>
              <a:t>Titolo</a:t>
            </a:r>
            <a:r>
              <a:rPr lang="en-US" noProof="0"/>
              <a:t> </a:t>
            </a:r>
            <a:r>
              <a:rPr lang="en-US" noProof="0" err="1"/>
              <a:t>della</a:t>
            </a:r>
            <a:r>
              <a:rPr lang="en-US" noProof="0"/>
              <a:t> slide</a:t>
            </a:r>
            <a:br>
              <a:rPr lang="en-US" noProof="0"/>
            </a:br>
            <a:r>
              <a:rPr lang="en-US" noProof="0" err="1"/>
              <a:t>fino</a:t>
            </a:r>
            <a:r>
              <a:rPr lang="en-US" noProof="0"/>
              <a:t> a 2 </a:t>
            </a:r>
            <a:r>
              <a:rPr lang="en-US" noProof="0" err="1"/>
              <a:t>righe</a:t>
            </a:r>
            <a:endParaRPr lang="en-US" noProof="0"/>
          </a:p>
        </p:txBody>
      </p:sp>
      <p:sp>
        <p:nvSpPr>
          <p:cNvPr id="14" name="Segnaposto numero diapositiva 5">
            <a:extLst>
              <a:ext uri="{FF2B5EF4-FFF2-40B4-BE49-F238E27FC236}">
                <a16:creationId xmlns:a16="http://schemas.microsoft.com/office/drawing/2014/main" id="{99F6BAC3-2ABC-DA49-BC1C-62E7E1405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513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nco punt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3">
            <a:extLst>
              <a:ext uri="{FF2B5EF4-FFF2-40B4-BE49-F238E27FC236}">
                <a16:creationId xmlns:a16="http://schemas.microsoft.com/office/drawing/2014/main" id="{921C8003-4F0C-B94F-9FE8-A28BFA9EA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217" y="569535"/>
            <a:ext cx="10642961" cy="5219850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>
              <a:defRPr sz="1800" b="1">
                <a:latin typeface="Rubik" pitchFamily="2" charset="-79"/>
                <a:cs typeface="Rubik" pitchFamily="2" charset="-79"/>
              </a:defRPr>
            </a:lvl1pPr>
            <a:lvl2pPr>
              <a:defRPr sz="1600">
                <a:latin typeface="Rubik" pitchFamily="2" charset="-79"/>
                <a:cs typeface="Rubik" pitchFamily="2" charset="-79"/>
              </a:defRPr>
            </a:lvl2pPr>
            <a:lvl3pPr>
              <a:defRPr sz="1200">
                <a:latin typeface="Rubik" pitchFamily="2" charset="-79"/>
                <a:cs typeface="Rubik" pitchFamily="2" charset="-79"/>
              </a:defRPr>
            </a:lvl3pPr>
            <a:lvl4pPr>
              <a:defRPr sz="2000">
                <a:latin typeface="Rubik" pitchFamily="2" charset="-79"/>
                <a:cs typeface="Rubik" pitchFamily="2" charset="-79"/>
              </a:defRPr>
            </a:lvl4pPr>
            <a:lvl5pPr>
              <a:defRPr sz="2000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2"/>
            <a:endParaRPr lang="it-IT"/>
          </a:p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2"/>
            <a:endParaRPr lang="it-IT"/>
          </a:p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2"/>
            <a:endParaRPr lang="it-IT"/>
          </a:p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2"/>
            <a:endParaRPr lang="it-IT"/>
          </a:p>
          <a:p>
            <a:pPr lvl="2"/>
            <a:endParaRPr lang="it-IT"/>
          </a:p>
          <a:p>
            <a:pPr lvl="2"/>
            <a:endParaRPr lang="it-IT"/>
          </a:p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2"/>
            <a:endParaRPr lang="it-IT"/>
          </a:p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2"/>
            <a:endParaRPr lang="it-IT"/>
          </a:p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2"/>
            <a:endParaRPr lang="it-IT"/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142B3ECC-045E-3D45-81BD-DC9945DD3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816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o + Elenco punt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1F8847FC-3607-104A-BDD8-73CA4C4B90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8" y="569535"/>
            <a:ext cx="5167136" cy="52198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/>
              <a:t>Testo della slide.</a:t>
            </a:r>
            <a:br>
              <a:rPr lang="it-IT"/>
            </a:br>
            <a:r>
              <a:rPr lang="it-IT" err="1"/>
              <a:t>Lorem</a:t>
            </a:r>
            <a:r>
              <a:rPr lang="it-IT"/>
              <a:t> </a:t>
            </a:r>
            <a:r>
              <a:rPr lang="it-IT" err="1"/>
              <a:t>ipsum</a:t>
            </a:r>
            <a:r>
              <a:rPr lang="it-IT"/>
              <a:t> </a:t>
            </a:r>
            <a:r>
              <a:rPr lang="it-IT" err="1"/>
              <a:t>dolor</a:t>
            </a:r>
            <a:r>
              <a:rPr lang="it-IT"/>
              <a:t> </a:t>
            </a:r>
            <a:r>
              <a:rPr lang="it-IT" err="1"/>
              <a:t>sit</a:t>
            </a:r>
            <a:r>
              <a:rPr lang="it-IT"/>
              <a:t> </a:t>
            </a:r>
            <a:r>
              <a:rPr lang="it-IT" err="1"/>
              <a:t>amet</a:t>
            </a:r>
            <a:r>
              <a:rPr lang="it-IT"/>
              <a:t>, </a:t>
            </a:r>
            <a:r>
              <a:rPr lang="it-IT" err="1"/>
              <a:t>consectetur</a:t>
            </a:r>
            <a:r>
              <a:rPr lang="it-IT"/>
              <a:t> </a:t>
            </a:r>
            <a:r>
              <a:rPr lang="it-IT" err="1"/>
              <a:t>adipiscing</a:t>
            </a:r>
            <a:r>
              <a:rPr lang="it-IT"/>
              <a:t> </a:t>
            </a:r>
            <a:r>
              <a:rPr lang="it-IT" err="1"/>
              <a:t>elit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tellus</a:t>
            </a:r>
            <a:r>
              <a:rPr lang="it-IT"/>
              <a:t> </a:t>
            </a:r>
            <a:r>
              <a:rPr lang="it-IT" err="1"/>
              <a:t>efficitur</a:t>
            </a:r>
            <a:r>
              <a:rPr lang="it-IT"/>
              <a:t>, </a:t>
            </a:r>
            <a:r>
              <a:rPr lang="it-IT" err="1"/>
              <a:t>consequat</a:t>
            </a:r>
            <a:r>
              <a:rPr lang="it-IT"/>
              <a:t> </a:t>
            </a:r>
            <a:r>
              <a:rPr lang="it-IT" err="1"/>
              <a:t>neque</a:t>
            </a:r>
            <a:r>
              <a:rPr lang="it-IT"/>
              <a:t> </a:t>
            </a:r>
            <a:r>
              <a:rPr lang="it-IT" err="1"/>
              <a:t>sed</a:t>
            </a:r>
            <a:r>
              <a:rPr lang="it-IT"/>
              <a:t>, </a:t>
            </a:r>
            <a:r>
              <a:rPr lang="it-IT" err="1"/>
              <a:t>consectetur</a:t>
            </a:r>
            <a:r>
              <a:rPr lang="it-IT"/>
              <a:t> </a:t>
            </a:r>
            <a:r>
              <a:rPr lang="it-IT" err="1"/>
              <a:t>nunc</a:t>
            </a:r>
            <a:r>
              <a:rPr lang="it-IT"/>
              <a:t>. </a:t>
            </a:r>
            <a:r>
              <a:rPr lang="it-IT" err="1"/>
              <a:t>Pellentesque</a:t>
            </a:r>
            <a:r>
              <a:rPr lang="it-IT"/>
              <a:t> </a:t>
            </a:r>
            <a:r>
              <a:rPr lang="it-IT" err="1"/>
              <a:t>blandit</a:t>
            </a:r>
            <a:r>
              <a:rPr lang="it-IT"/>
              <a:t> </a:t>
            </a:r>
            <a:r>
              <a:rPr lang="it-IT" err="1"/>
              <a:t>interdum</a:t>
            </a:r>
            <a:r>
              <a:rPr lang="it-IT"/>
              <a:t> </a:t>
            </a:r>
            <a:r>
              <a:rPr lang="it-IT" err="1"/>
              <a:t>lobortis</a:t>
            </a:r>
            <a:r>
              <a:rPr lang="it-IT"/>
              <a:t>. Ut et ligula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felis</a:t>
            </a:r>
            <a:r>
              <a:rPr lang="it-IT"/>
              <a:t> </a:t>
            </a:r>
            <a:r>
              <a:rPr lang="it-IT" err="1"/>
              <a:t>iaculis</a:t>
            </a:r>
            <a:r>
              <a:rPr lang="it-IT"/>
              <a:t> </a:t>
            </a:r>
            <a:r>
              <a:rPr lang="it-IT" err="1"/>
              <a:t>volutpat</a:t>
            </a:r>
            <a:r>
              <a:rPr lang="it-IT"/>
              <a:t>. Morbi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velit</a:t>
            </a:r>
            <a:r>
              <a:rPr lang="it-IT"/>
              <a:t> </a:t>
            </a:r>
            <a:r>
              <a:rPr lang="it-IT" err="1"/>
              <a:t>lorem</a:t>
            </a:r>
            <a:r>
              <a:rPr lang="it-IT"/>
              <a:t>. </a:t>
            </a:r>
            <a:r>
              <a:rPr lang="it-IT" err="1"/>
              <a:t>Suspendisse</a:t>
            </a:r>
            <a:r>
              <a:rPr lang="it-IT"/>
              <a:t> </a:t>
            </a:r>
            <a:r>
              <a:rPr lang="it-IT" err="1"/>
              <a:t>turpis</a:t>
            </a:r>
            <a:r>
              <a:rPr lang="it-IT"/>
              <a:t> </a:t>
            </a:r>
            <a:r>
              <a:rPr lang="it-IT" err="1"/>
              <a:t>sem</a:t>
            </a:r>
            <a:r>
              <a:rPr lang="it-IT"/>
              <a:t>, </a:t>
            </a:r>
            <a:r>
              <a:rPr lang="it-IT" err="1"/>
              <a:t>tincidunt</a:t>
            </a:r>
            <a:r>
              <a:rPr lang="it-IT"/>
              <a:t> pulvinar </a:t>
            </a:r>
            <a:r>
              <a:rPr lang="it-IT" err="1"/>
              <a:t>sodales</a:t>
            </a:r>
            <a:r>
              <a:rPr lang="it-IT"/>
              <a:t> </a:t>
            </a:r>
            <a:r>
              <a:rPr lang="it-IT" err="1"/>
              <a:t>sed</a:t>
            </a:r>
            <a:r>
              <a:rPr lang="it-IT"/>
              <a:t>, </a:t>
            </a:r>
            <a:r>
              <a:rPr lang="it-IT" err="1"/>
              <a:t>feugiat</a:t>
            </a:r>
            <a:r>
              <a:rPr lang="it-IT"/>
              <a:t> a </a:t>
            </a:r>
            <a:r>
              <a:rPr lang="it-IT" err="1"/>
              <a:t>erat</a:t>
            </a:r>
            <a:r>
              <a:rPr lang="it-IT"/>
              <a:t>. </a:t>
            </a:r>
            <a:r>
              <a:rPr lang="it-IT" err="1"/>
              <a:t>Phasellus</a:t>
            </a:r>
            <a:r>
              <a:rPr lang="it-IT"/>
              <a:t> ut mi </a:t>
            </a:r>
            <a:r>
              <a:rPr lang="it-IT" err="1"/>
              <a:t>at</a:t>
            </a:r>
            <a:r>
              <a:rPr lang="it-IT"/>
              <a:t> </a:t>
            </a:r>
            <a:r>
              <a:rPr lang="it-IT" err="1"/>
              <a:t>tortor</a:t>
            </a:r>
            <a:r>
              <a:rPr lang="it-IT"/>
              <a:t> </a:t>
            </a:r>
            <a:r>
              <a:rPr lang="it-IT" err="1"/>
              <a:t>interdum</a:t>
            </a:r>
            <a:r>
              <a:rPr lang="it-IT"/>
              <a:t> </a:t>
            </a:r>
            <a:r>
              <a:rPr lang="it-IT" err="1"/>
              <a:t>dictum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accumsan</a:t>
            </a:r>
            <a:r>
              <a:rPr lang="it-IT"/>
              <a:t> </a:t>
            </a:r>
            <a:r>
              <a:rPr lang="it-IT" err="1"/>
              <a:t>mauris</a:t>
            </a:r>
            <a:r>
              <a:rPr lang="it-IT"/>
              <a:t> id </a:t>
            </a:r>
            <a:r>
              <a:rPr lang="it-IT" err="1"/>
              <a:t>augue</a:t>
            </a:r>
            <a:r>
              <a:rPr lang="it-IT"/>
              <a:t> </a:t>
            </a:r>
            <a:r>
              <a:rPr lang="it-IT" err="1"/>
              <a:t>bibendum</a:t>
            </a:r>
            <a:r>
              <a:rPr lang="it-IT"/>
              <a:t> </a:t>
            </a:r>
            <a:r>
              <a:rPr lang="it-IT" err="1"/>
              <a:t>dictum</a:t>
            </a:r>
            <a:r>
              <a:rPr lang="it-IT"/>
              <a:t>.</a:t>
            </a:r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D063E752-FC99-A249-BB88-73C9E4E34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1" name="Segnaposto contenuto 3">
            <a:extLst>
              <a:ext uri="{FF2B5EF4-FFF2-40B4-BE49-F238E27FC236}">
                <a16:creationId xmlns:a16="http://schemas.microsoft.com/office/drawing/2014/main" id="{143B471E-7CEB-024E-9D9E-A69E81E86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569535"/>
            <a:ext cx="5239978" cy="5219850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>
              <a:defRPr sz="1800" b="1">
                <a:latin typeface="Rubik" pitchFamily="2" charset="-79"/>
                <a:cs typeface="Rubik" pitchFamily="2" charset="-79"/>
              </a:defRPr>
            </a:lvl1pPr>
            <a:lvl2pPr>
              <a:defRPr sz="1600">
                <a:latin typeface="Rubik" pitchFamily="2" charset="-79"/>
                <a:cs typeface="Rubik" pitchFamily="2" charset="-79"/>
              </a:defRPr>
            </a:lvl2pPr>
            <a:lvl3pPr>
              <a:defRPr sz="1200">
                <a:latin typeface="Rubik" pitchFamily="2" charset="-79"/>
                <a:cs typeface="Rubik" pitchFamily="2" charset="-79"/>
              </a:defRPr>
            </a:lvl3pPr>
            <a:lvl4pPr>
              <a:defRPr sz="2000">
                <a:latin typeface="Rubik" pitchFamily="2" charset="-79"/>
                <a:cs typeface="Rubik" pitchFamily="2" charset="-79"/>
              </a:defRPr>
            </a:lvl4pPr>
            <a:lvl5pPr>
              <a:defRPr sz="2000"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</a:t>
            </a:r>
            <a:r>
              <a:rPr lang="it-IT" err="1"/>
              <a:t>livelloTerzo</a:t>
            </a:r>
            <a:r>
              <a:rPr lang="it-IT"/>
              <a:t> livello</a:t>
            </a:r>
          </a:p>
          <a:p>
            <a:pPr lvl="2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120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8715B9ED-2EE3-C04A-B74D-B54C61872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1271985D-3113-DC47-839E-4C2FB070AD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/>
              <a:t>Titolo della slide</a:t>
            </a:r>
            <a:br>
              <a:rPr lang="it-IT"/>
            </a:br>
            <a:r>
              <a:rPr lang="it-IT"/>
              <a:t>fino a 2 righe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EFE370B8-594B-3B4C-A499-384818115BA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7" y="2201713"/>
            <a:ext cx="2923499" cy="3587672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/>
              <a:t>Testo della slide.</a:t>
            </a:r>
            <a:br>
              <a:rPr lang="it-IT"/>
            </a:br>
            <a:r>
              <a:rPr lang="it-IT" err="1"/>
              <a:t>Lorem</a:t>
            </a:r>
            <a:r>
              <a:rPr lang="it-IT"/>
              <a:t> </a:t>
            </a:r>
            <a:r>
              <a:rPr lang="it-IT" err="1"/>
              <a:t>ipsum</a:t>
            </a:r>
            <a:r>
              <a:rPr lang="it-IT"/>
              <a:t> </a:t>
            </a:r>
            <a:r>
              <a:rPr lang="it-IT" err="1"/>
              <a:t>dolor</a:t>
            </a:r>
            <a:r>
              <a:rPr lang="it-IT"/>
              <a:t> </a:t>
            </a:r>
            <a:r>
              <a:rPr lang="it-IT" err="1"/>
              <a:t>sit</a:t>
            </a:r>
            <a:r>
              <a:rPr lang="it-IT"/>
              <a:t> </a:t>
            </a:r>
            <a:r>
              <a:rPr lang="it-IT" err="1"/>
              <a:t>amet</a:t>
            </a:r>
            <a:r>
              <a:rPr lang="it-IT"/>
              <a:t>, </a:t>
            </a:r>
            <a:r>
              <a:rPr lang="it-IT" err="1"/>
              <a:t>consectetur</a:t>
            </a:r>
            <a:r>
              <a:rPr lang="it-IT"/>
              <a:t> </a:t>
            </a:r>
            <a:r>
              <a:rPr lang="it-IT" err="1"/>
              <a:t>adipiscing</a:t>
            </a:r>
            <a:r>
              <a:rPr lang="it-IT"/>
              <a:t> </a:t>
            </a:r>
            <a:r>
              <a:rPr lang="it-IT" err="1"/>
              <a:t>elit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tellus</a:t>
            </a:r>
            <a:r>
              <a:rPr lang="it-IT"/>
              <a:t> </a:t>
            </a:r>
            <a:r>
              <a:rPr lang="it-IT" err="1"/>
              <a:t>efficitur</a:t>
            </a:r>
            <a:r>
              <a:rPr lang="it-IT"/>
              <a:t>, </a:t>
            </a:r>
            <a:r>
              <a:rPr lang="it-IT" err="1"/>
              <a:t>consequat</a:t>
            </a:r>
            <a:r>
              <a:rPr lang="it-IT"/>
              <a:t> </a:t>
            </a:r>
            <a:r>
              <a:rPr lang="it-IT" err="1"/>
              <a:t>neque</a:t>
            </a:r>
            <a:r>
              <a:rPr lang="it-IT"/>
              <a:t> </a:t>
            </a:r>
            <a:r>
              <a:rPr lang="it-IT" err="1"/>
              <a:t>sed</a:t>
            </a:r>
            <a:r>
              <a:rPr lang="it-IT"/>
              <a:t>, </a:t>
            </a:r>
            <a:r>
              <a:rPr lang="it-IT" err="1"/>
              <a:t>consectetur</a:t>
            </a:r>
            <a:r>
              <a:rPr lang="it-IT"/>
              <a:t> </a:t>
            </a:r>
            <a:r>
              <a:rPr lang="it-IT" err="1"/>
              <a:t>nunc</a:t>
            </a:r>
            <a:r>
              <a:rPr lang="it-IT"/>
              <a:t>. </a:t>
            </a:r>
            <a:r>
              <a:rPr lang="it-IT" err="1"/>
              <a:t>Pellentesque</a:t>
            </a:r>
            <a:r>
              <a:rPr lang="it-IT"/>
              <a:t> </a:t>
            </a:r>
            <a:r>
              <a:rPr lang="it-IT" err="1"/>
              <a:t>blandit</a:t>
            </a:r>
            <a:r>
              <a:rPr lang="it-IT"/>
              <a:t> </a:t>
            </a:r>
            <a:r>
              <a:rPr lang="it-IT" err="1"/>
              <a:t>interdum</a:t>
            </a:r>
            <a:r>
              <a:rPr lang="it-IT"/>
              <a:t> </a:t>
            </a:r>
            <a:r>
              <a:rPr lang="it-IT" err="1"/>
              <a:t>lobortis</a:t>
            </a:r>
            <a:r>
              <a:rPr lang="it-IT"/>
              <a:t>. </a:t>
            </a:r>
          </a:p>
        </p:txBody>
      </p:sp>
      <p:graphicFrame>
        <p:nvGraphicFramePr>
          <p:cNvPr id="13" name="Grafico 12">
            <a:extLst>
              <a:ext uri="{FF2B5EF4-FFF2-40B4-BE49-F238E27FC236}">
                <a16:creationId xmlns:a16="http://schemas.microsoft.com/office/drawing/2014/main" id="{FDD4A0A1-E21E-3748-A3F4-E3C231CFA12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62865821"/>
              </p:ext>
            </p:extLst>
          </p:nvPr>
        </p:nvGraphicFramePr>
        <p:xfrm>
          <a:off x="4023360" y="2201713"/>
          <a:ext cx="7384758" cy="3587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3406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398942C3-1CBC-AA4C-8933-1F5FDC15F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1E956E04-B809-624D-9D17-D1FF1D3F85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521985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0" i="1">
                <a:solidFill>
                  <a:srgbClr val="4E5960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it-IT"/>
              <a:t>–</a:t>
            </a:r>
            <a:br>
              <a:rPr lang="it-IT"/>
            </a:br>
            <a:r>
              <a:rPr lang="it-IT"/>
              <a:t>Il tempo non è affatto ciò che sembra.</a:t>
            </a:r>
            <a:br>
              <a:rPr lang="it-IT"/>
            </a:br>
            <a:r>
              <a:rPr lang="it-IT"/>
              <a:t>Non scorre in una sola direzione, e il futuro esiste</a:t>
            </a:r>
            <a:br>
              <a:rPr lang="it-IT"/>
            </a:br>
            <a:r>
              <a:rPr lang="it-IT"/>
              <a:t>contemporaneamente al passato.</a:t>
            </a:r>
            <a:br>
              <a:rPr lang="it-IT"/>
            </a:br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043842B-2248-F944-A056-15A4360C82CA}"/>
              </a:ext>
            </a:extLst>
          </p:cNvPr>
          <p:cNvSpPr txBox="1"/>
          <p:nvPr userDrawn="1"/>
        </p:nvSpPr>
        <p:spPr>
          <a:xfrm>
            <a:off x="774828" y="3010183"/>
            <a:ext cx="343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Albert Einstein</a:t>
            </a:r>
          </a:p>
        </p:txBody>
      </p:sp>
    </p:spTree>
    <p:extLst>
      <p:ext uri="{BB962C8B-B14F-4D97-AF65-F5344CB8AC3E}">
        <p14:creationId xmlns:p14="http://schemas.microsoft.com/office/powerpoint/2010/main" val="387880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C16B92E1-8C3F-0840-8110-36AB64225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16504F75-7A1C-1342-AF46-9CCA255A9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521985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2800" b="0" i="1">
                <a:solidFill>
                  <a:srgbClr val="4E5960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it-IT"/>
              <a:t>–</a:t>
            </a:r>
            <a:br>
              <a:rPr lang="it-IT"/>
            </a:br>
            <a:r>
              <a:rPr lang="it-IT"/>
              <a:t>Il genio altro non è che la capacità di osservare la realtà da prospettive non ordinarie. Mentre una persona intelligente, quando riesce a trovare un ago in un pagliaio, si ferma soddisfatta, il genio continua a cercare per trovarne un secondo, un terzo ed eventualmente un quarto.</a:t>
            </a:r>
            <a:br>
              <a:rPr lang="it-IT"/>
            </a:br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7A67D7F-D570-4D41-BB68-1FFD3B3FA1B7}"/>
              </a:ext>
            </a:extLst>
          </p:cNvPr>
          <p:cNvSpPr txBox="1"/>
          <p:nvPr userDrawn="1"/>
        </p:nvSpPr>
        <p:spPr>
          <a:xfrm>
            <a:off x="774828" y="3695983"/>
            <a:ext cx="343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Albert Einstein</a:t>
            </a:r>
          </a:p>
        </p:txBody>
      </p:sp>
    </p:spTree>
    <p:extLst>
      <p:ext uri="{BB962C8B-B14F-4D97-AF65-F5344CB8AC3E}">
        <p14:creationId xmlns:p14="http://schemas.microsoft.com/office/powerpoint/2010/main" val="424703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AB53C4FE-52FE-3449-8EAF-469CF991A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608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ertina Istituzion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04993240-CF35-FA47-847F-DA2811B363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80B721A2-8B07-D445-BB00-FB076E5B49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6" y="2590030"/>
            <a:ext cx="6784921" cy="100340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500" b="1" i="0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/>
              <a:t>Titolo della presentazione</a:t>
            </a:r>
            <a:br>
              <a:rPr lang="it-IT"/>
            </a:br>
            <a:r>
              <a:rPr lang="it-IT"/>
              <a:t>fino a 2 righe</a:t>
            </a:r>
          </a:p>
        </p:txBody>
      </p:sp>
    </p:spTree>
    <p:extLst>
      <p:ext uri="{BB962C8B-B14F-4D97-AF65-F5344CB8AC3E}">
        <p14:creationId xmlns:p14="http://schemas.microsoft.com/office/powerpoint/2010/main" val="13940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219939-BD3E-43BF-84E5-FEADA6861E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096718-7586-4E89-9C51-4CF0EA8788A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356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9B9958FE-5604-404E-8CFA-78FDCCB37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B06AE38A-F37A-7D46-A340-4C7B145E38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788187"/>
            <a:ext cx="10650644" cy="68902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2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/>
              <a:t>Titolo della presentazione</a:t>
            </a:r>
            <a:br>
              <a:rPr lang="it-IT"/>
            </a:br>
            <a:r>
              <a:rPr lang="it-IT"/>
              <a:t>fino a 2 righe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41688C62-C93C-464D-BED6-6C144521EA90}"/>
              </a:ext>
            </a:extLst>
          </p:cNvPr>
          <p:cNvSpPr txBox="1">
            <a:spLocks/>
          </p:cNvSpPr>
          <p:nvPr userDrawn="1"/>
        </p:nvSpPr>
        <p:spPr>
          <a:xfrm>
            <a:off x="775762" y="1643251"/>
            <a:ext cx="10650644" cy="5850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i="0" kern="1200">
                <a:solidFill>
                  <a:schemeClr val="tx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r>
              <a:rPr lang="it-IT" sz="1800" b="0"/>
              <a:t>Sottotitolo della presentazione.</a:t>
            </a:r>
          </a:p>
          <a:p>
            <a:r>
              <a:rPr lang="it-IT" sz="1800" b="0" err="1"/>
              <a:t>Lorem</a:t>
            </a:r>
            <a:r>
              <a:rPr lang="it-IT" sz="1800" b="0"/>
              <a:t> </a:t>
            </a:r>
            <a:r>
              <a:rPr lang="it-IT" sz="1800" b="0" err="1"/>
              <a:t>ipsum</a:t>
            </a:r>
            <a:r>
              <a:rPr lang="it-IT" sz="1800" b="0"/>
              <a:t> </a:t>
            </a:r>
            <a:r>
              <a:rPr lang="it-IT" sz="1800" b="0" err="1"/>
              <a:t>dolor</a:t>
            </a:r>
            <a:r>
              <a:rPr lang="it-IT" sz="1800" b="0"/>
              <a:t> </a:t>
            </a:r>
            <a:r>
              <a:rPr lang="it-IT" sz="1800" b="0" err="1"/>
              <a:t>sit</a:t>
            </a:r>
            <a:r>
              <a:rPr lang="it-IT" sz="1800" b="0"/>
              <a:t> </a:t>
            </a:r>
            <a:r>
              <a:rPr lang="it-IT" sz="1800" b="0" err="1"/>
              <a:t>amet</a:t>
            </a:r>
            <a:r>
              <a:rPr lang="it-IT" sz="1800" b="0"/>
              <a:t>…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A080716-9AA8-C84B-97DE-2498E9EFC826}"/>
              </a:ext>
            </a:extLst>
          </p:cNvPr>
          <p:cNvSpPr txBox="1"/>
          <p:nvPr userDrawn="1"/>
        </p:nvSpPr>
        <p:spPr>
          <a:xfrm>
            <a:off x="774828" y="2642616"/>
            <a:ext cx="51870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1</a:t>
            </a:r>
          </a:p>
          <a:p>
            <a:r>
              <a:rPr lang="it-IT" b="0" i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b="0" i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b="0" i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b="0" i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b="0" i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err="1">
                <a:latin typeface="Rubik" pitchFamily="2" charset="-79"/>
                <a:cs typeface="Rubik" pitchFamily="2" charset="-79"/>
              </a:rPr>
              <a:t>amet</a:t>
            </a:r>
            <a:endParaRPr lang="it-IT" b="0" i="0">
              <a:latin typeface="Rubik" pitchFamily="2" charset="-79"/>
              <a:cs typeface="Rubik" pitchFamily="2" charset="-79"/>
            </a:endParaRPr>
          </a:p>
          <a:p>
            <a:endParaRPr lang="it-IT" b="0" i="0">
              <a:latin typeface="Rubik" pitchFamily="2" charset="-79"/>
              <a:cs typeface="Rubik" pitchFamily="2" charset="-79"/>
            </a:endParaRPr>
          </a:p>
          <a:p>
            <a:r>
              <a:rPr lang="it-IT" b="1" i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2</a:t>
            </a:r>
          </a:p>
          <a:p>
            <a:r>
              <a:rPr lang="it-IT" b="0" i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b="0" i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b="0" i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b="0" i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b="0" i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b="0" i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b="0" i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err="1">
                <a:latin typeface="Rubik" pitchFamily="2" charset="-79"/>
                <a:cs typeface="Rubik" pitchFamily="2" charset="-79"/>
              </a:rPr>
              <a:t>adipiscing</a:t>
            </a:r>
            <a:r>
              <a:rPr lang="it-IT" b="0" i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err="1">
                <a:latin typeface="Rubik" pitchFamily="2" charset="-79"/>
                <a:cs typeface="Rubik" pitchFamily="2" charset="-79"/>
              </a:rPr>
              <a:t>elit</a:t>
            </a:r>
            <a:r>
              <a:rPr lang="it-IT" b="0" i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err="1">
                <a:latin typeface="Rubik" pitchFamily="2" charset="-79"/>
                <a:cs typeface="Rubik" pitchFamily="2" charset="-79"/>
              </a:rPr>
              <a:t>aliquam</a:t>
            </a:r>
            <a:r>
              <a:rPr lang="it-IT" b="0" i="0">
                <a:latin typeface="Rubik" pitchFamily="2" charset="-79"/>
                <a:cs typeface="Rubik" pitchFamily="2" charset="-79"/>
              </a:rPr>
              <a:t>.</a:t>
            </a:r>
          </a:p>
          <a:p>
            <a:endParaRPr lang="it-IT" b="0" i="0">
              <a:latin typeface="Rubik" pitchFamily="2" charset="-79"/>
              <a:cs typeface="Rubik" pitchFamily="2" charset="-79"/>
            </a:endParaRPr>
          </a:p>
          <a:p>
            <a:r>
              <a:rPr lang="it-IT" b="1" i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3</a:t>
            </a:r>
          </a:p>
          <a:p>
            <a:r>
              <a:rPr lang="it-IT" b="0" i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b="0" i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b="0" i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b="0" i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b="0" i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b="0" i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b="0" i="0">
                <a:latin typeface="Rubik" pitchFamily="2" charset="-79"/>
                <a:cs typeface="Rubik" pitchFamily="2" charset="-79"/>
              </a:rPr>
              <a:t>.</a:t>
            </a:r>
          </a:p>
          <a:p>
            <a:endParaRPr lang="it-IT" b="0" i="0">
              <a:latin typeface="Rubik" pitchFamily="2" charset="-79"/>
              <a:cs typeface="Rubik" pitchFamily="2" charset="-79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1FDA0B6-93C1-F54D-8149-EE4337D572CD}"/>
              </a:ext>
            </a:extLst>
          </p:cNvPr>
          <p:cNvSpPr txBox="1"/>
          <p:nvPr userDrawn="1"/>
        </p:nvSpPr>
        <p:spPr>
          <a:xfrm>
            <a:off x="6180888" y="2642616"/>
            <a:ext cx="51870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4</a:t>
            </a:r>
          </a:p>
          <a:p>
            <a:r>
              <a:rPr lang="it-IT" b="0" i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b="0" i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b="0" i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b="0" i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b="0" i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b="0" i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b="0" i="0">
                <a:latin typeface="Rubik" pitchFamily="2" charset="-79"/>
                <a:cs typeface="Rubik" pitchFamily="2" charset="-79"/>
              </a:rPr>
              <a:t>.</a:t>
            </a:r>
          </a:p>
          <a:p>
            <a:endParaRPr lang="it-IT" b="0" i="0">
              <a:latin typeface="Rubik" pitchFamily="2" charset="-79"/>
              <a:cs typeface="Rubik" pitchFamily="2" charset="-79"/>
            </a:endParaRPr>
          </a:p>
          <a:p>
            <a:r>
              <a:rPr lang="it-IT" b="1" i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Cap. 5</a:t>
            </a:r>
          </a:p>
          <a:p>
            <a:r>
              <a:rPr lang="it-IT" b="0" i="0" err="1">
                <a:latin typeface="Rubik" pitchFamily="2" charset="-79"/>
                <a:cs typeface="Rubik" pitchFamily="2" charset="-79"/>
              </a:rPr>
              <a:t>Lorem</a:t>
            </a:r>
            <a:r>
              <a:rPr lang="it-IT" b="0" i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err="1">
                <a:latin typeface="Rubik" pitchFamily="2" charset="-79"/>
                <a:cs typeface="Rubik" pitchFamily="2" charset="-79"/>
              </a:rPr>
              <a:t>ipsum</a:t>
            </a:r>
            <a:r>
              <a:rPr lang="it-IT" b="0" i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err="1">
                <a:latin typeface="Rubik" pitchFamily="2" charset="-79"/>
                <a:cs typeface="Rubik" pitchFamily="2" charset="-79"/>
              </a:rPr>
              <a:t>dolor</a:t>
            </a:r>
            <a:r>
              <a:rPr lang="it-IT" b="0" i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err="1">
                <a:latin typeface="Rubik" pitchFamily="2" charset="-79"/>
                <a:cs typeface="Rubik" pitchFamily="2" charset="-79"/>
              </a:rPr>
              <a:t>sit</a:t>
            </a:r>
            <a:r>
              <a:rPr lang="it-IT" b="0" i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err="1">
                <a:latin typeface="Rubik" pitchFamily="2" charset="-79"/>
                <a:cs typeface="Rubik" pitchFamily="2" charset="-79"/>
              </a:rPr>
              <a:t>amet</a:t>
            </a:r>
            <a:r>
              <a:rPr lang="it-IT" b="0" i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err="1">
                <a:latin typeface="Rubik" pitchFamily="2" charset="-79"/>
                <a:cs typeface="Rubik" pitchFamily="2" charset="-79"/>
              </a:rPr>
              <a:t>consectetur</a:t>
            </a:r>
            <a:r>
              <a:rPr lang="it-IT" b="0" i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err="1">
                <a:latin typeface="Rubik" pitchFamily="2" charset="-79"/>
                <a:cs typeface="Rubik" pitchFamily="2" charset="-79"/>
              </a:rPr>
              <a:t>adpiscing</a:t>
            </a:r>
            <a:r>
              <a:rPr lang="it-IT" b="0" i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err="1">
                <a:latin typeface="Rubik" pitchFamily="2" charset="-79"/>
                <a:cs typeface="Rubik" pitchFamily="2" charset="-79"/>
              </a:rPr>
              <a:t>elit</a:t>
            </a:r>
            <a:r>
              <a:rPr lang="it-IT" b="0" i="0">
                <a:latin typeface="Rubik" pitchFamily="2" charset="-79"/>
                <a:cs typeface="Rubik" pitchFamily="2" charset="-79"/>
              </a:rPr>
              <a:t> </a:t>
            </a:r>
            <a:r>
              <a:rPr lang="it-IT" b="0" i="0" err="1">
                <a:latin typeface="Rubik" pitchFamily="2" charset="-79"/>
                <a:cs typeface="Rubik" pitchFamily="2" charset="-79"/>
              </a:rPr>
              <a:t>aliquam</a:t>
            </a:r>
            <a:r>
              <a:rPr lang="it-IT" b="0" i="0">
                <a:latin typeface="Rubik" pitchFamily="2" charset="-79"/>
                <a:cs typeface="Rubik" pitchFamily="2" charset="-79"/>
              </a:rPr>
              <a:t>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A7CA3FF-1A1E-FD47-86A1-810C49CFD445}"/>
              </a:ext>
            </a:extLst>
          </p:cNvPr>
          <p:cNvSpPr txBox="1"/>
          <p:nvPr userDrawn="1"/>
        </p:nvSpPr>
        <p:spPr>
          <a:xfrm>
            <a:off x="774828" y="490985"/>
            <a:ext cx="850392" cy="203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rPr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37321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sto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67467B-D67A-E942-A1A0-204F358031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10650644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/>
              <a:t>Titolo della slide</a:t>
            </a:r>
            <a:br>
              <a:rPr lang="it-IT"/>
            </a:br>
            <a:r>
              <a:rPr lang="it-IT"/>
              <a:t>fino a 2 righe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897087-8B22-1A48-99C5-5F9BFE8DE7C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7" y="2201713"/>
            <a:ext cx="10650645" cy="3587672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/>
              <a:t>Testo della slide.</a:t>
            </a:r>
            <a:br>
              <a:rPr lang="it-IT"/>
            </a:br>
            <a:r>
              <a:rPr lang="it-IT" err="1"/>
              <a:t>Lorem</a:t>
            </a:r>
            <a:r>
              <a:rPr lang="it-IT"/>
              <a:t> </a:t>
            </a:r>
            <a:r>
              <a:rPr lang="it-IT" err="1"/>
              <a:t>ipsum</a:t>
            </a:r>
            <a:r>
              <a:rPr lang="it-IT"/>
              <a:t> </a:t>
            </a:r>
            <a:r>
              <a:rPr lang="it-IT" err="1"/>
              <a:t>dolor</a:t>
            </a:r>
            <a:r>
              <a:rPr lang="it-IT"/>
              <a:t> </a:t>
            </a:r>
            <a:r>
              <a:rPr lang="it-IT" err="1"/>
              <a:t>sit</a:t>
            </a:r>
            <a:r>
              <a:rPr lang="it-IT"/>
              <a:t> </a:t>
            </a:r>
            <a:r>
              <a:rPr lang="it-IT" err="1"/>
              <a:t>amet</a:t>
            </a:r>
            <a:r>
              <a:rPr lang="it-IT"/>
              <a:t>, </a:t>
            </a:r>
            <a:r>
              <a:rPr lang="it-IT" err="1"/>
              <a:t>consectetur</a:t>
            </a:r>
            <a:r>
              <a:rPr lang="it-IT"/>
              <a:t> </a:t>
            </a:r>
            <a:r>
              <a:rPr lang="it-IT" err="1"/>
              <a:t>adipiscing</a:t>
            </a:r>
            <a:r>
              <a:rPr lang="it-IT"/>
              <a:t> </a:t>
            </a:r>
            <a:r>
              <a:rPr lang="it-IT" err="1"/>
              <a:t>elit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tellus</a:t>
            </a:r>
            <a:r>
              <a:rPr lang="it-IT"/>
              <a:t> </a:t>
            </a:r>
            <a:r>
              <a:rPr lang="it-IT" err="1"/>
              <a:t>efficitur</a:t>
            </a:r>
            <a:r>
              <a:rPr lang="it-IT"/>
              <a:t>, </a:t>
            </a:r>
            <a:r>
              <a:rPr lang="it-IT" err="1"/>
              <a:t>consequat</a:t>
            </a:r>
            <a:r>
              <a:rPr lang="it-IT"/>
              <a:t> </a:t>
            </a:r>
            <a:r>
              <a:rPr lang="it-IT" err="1"/>
              <a:t>neque</a:t>
            </a:r>
            <a:r>
              <a:rPr lang="it-IT"/>
              <a:t> </a:t>
            </a:r>
            <a:r>
              <a:rPr lang="it-IT" err="1"/>
              <a:t>sed</a:t>
            </a:r>
            <a:r>
              <a:rPr lang="it-IT"/>
              <a:t>, </a:t>
            </a:r>
            <a:r>
              <a:rPr lang="it-IT" err="1"/>
              <a:t>consectetur</a:t>
            </a:r>
            <a:r>
              <a:rPr lang="it-IT"/>
              <a:t> </a:t>
            </a:r>
            <a:r>
              <a:rPr lang="it-IT" err="1"/>
              <a:t>nunc</a:t>
            </a:r>
            <a:r>
              <a:rPr lang="it-IT"/>
              <a:t>. </a:t>
            </a:r>
            <a:r>
              <a:rPr lang="it-IT" err="1"/>
              <a:t>Pellentesque</a:t>
            </a:r>
            <a:r>
              <a:rPr lang="it-IT"/>
              <a:t> </a:t>
            </a:r>
            <a:r>
              <a:rPr lang="it-IT" err="1"/>
              <a:t>blandit</a:t>
            </a:r>
            <a:r>
              <a:rPr lang="it-IT"/>
              <a:t> </a:t>
            </a:r>
            <a:r>
              <a:rPr lang="it-IT" err="1"/>
              <a:t>interdum</a:t>
            </a:r>
            <a:r>
              <a:rPr lang="it-IT"/>
              <a:t> </a:t>
            </a:r>
            <a:r>
              <a:rPr lang="it-IT" err="1"/>
              <a:t>lobortis</a:t>
            </a:r>
            <a:r>
              <a:rPr lang="it-IT"/>
              <a:t>. Ut et ligula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felis</a:t>
            </a:r>
            <a:r>
              <a:rPr lang="it-IT"/>
              <a:t> </a:t>
            </a:r>
            <a:r>
              <a:rPr lang="it-IT" err="1"/>
              <a:t>iaculis</a:t>
            </a:r>
            <a:r>
              <a:rPr lang="it-IT"/>
              <a:t> </a:t>
            </a:r>
            <a:r>
              <a:rPr lang="it-IT" err="1"/>
              <a:t>volutpat</a:t>
            </a:r>
            <a:r>
              <a:rPr lang="it-IT"/>
              <a:t>. Morbi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velit</a:t>
            </a:r>
            <a:r>
              <a:rPr lang="it-IT"/>
              <a:t> </a:t>
            </a:r>
            <a:r>
              <a:rPr lang="it-IT" err="1"/>
              <a:t>lorem</a:t>
            </a:r>
            <a:r>
              <a:rPr lang="it-IT"/>
              <a:t>. </a:t>
            </a:r>
            <a:r>
              <a:rPr lang="it-IT" err="1"/>
              <a:t>Suspendisse</a:t>
            </a:r>
            <a:r>
              <a:rPr lang="it-IT"/>
              <a:t> </a:t>
            </a:r>
            <a:r>
              <a:rPr lang="it-IT" err="1"/>
              <a:t>turpis</a:t>
            </a:r>
            <a:r>
              <a:rPr lang="it-IT"/>
              <a:t> </a:t>
            </a:r>
            <a:r>
              <a:rPr lang="it-IT" err="1"/>
              <a:t>sem</a:t>
            </a:r>
            <a:r>
              <a:rPr lang="it-IT"/>
              <a:t>, </a:t>
            </a:r>
            <a:r>
              <a:rPr lang="it-IT" err="1"/>
              <a:t>tincidunt</a:t>
            </a:r>
            <a:r>
              <a:rPr lang="it-IT"/>
              <a:t> pulvinar </a:t>
            </a:r>
            <a:r>
              <a:rPr lang="it-IT" err="1"/>
              <a:t>sodales</a:t>
            </a:r>
            <a:r>
              <a:rPr lang="it-IT"/>
              <a:t> </a:t>
            </a:r>
            <a:r>
              <a:rPr lang="it-IT" err="1"/>
              <a:t>sed</a:t>
            </a:r>
            <a:r>
              <a:rPr lang="it-IT"/>
              <a:t>, </a:t>
            </a:r>
            <a:r>
              <a:rPr lang="it-IT" err="1"/>
              <a:t>feugiat</a:t>
            </a:r>
            <a:r>
              <a:rPr lang="it-IT"/>
              <a:t> a </a:t>
            </a:r>
            <a:r>
              <a:rPr lang="it-IT" err="1"/>
              <a:t>erat</a:t>
            </a:r>
            <a:r>
              <a:rPr lang="it-IT"/>
              <a:t>. </a:t>
            </a:r>
            <a:r>
              <a:rPr lang="it-IT" err="1"/>
              <a:t>Phasellus</a:t>
            </a:r>
            <a:r>
              <a:rPr lang="it-IT"/>
              <a:t> ut mi </a:t>
            </a:r>
            <a:r>
              <a:rPr lang="it-IT" err="1"/>
              <a:t>at</a:t>
            </a:r>
            <a:r>
              <a:rPr lang="it-IT"/>
              <a:t> </a:t>
            </a:r>
            <a:r>
              <a:rPr lang="it-IT" err="1"/>
              <a:t>tortor</a:t>
            </a:r>
            <a:r>
              <a:rPr lang="it-IT"/>
              <a:t> </a:t>
            </a:r>
            <a:r>
              <a:rPr lang="it-IT" err="1"/>
              <a:t>interdum</a:t>
            </a:r>
            <a:r>
              <a:rPr lang="it-IT"/>
              <a:t> </a:t>
            </a:r>
            <a:r>
              <a:rPr lang="it-IT" err="1"/>
              <a:t>dictum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accumsan</a:t>
            </a:r>
            <a:r>
              <a:rPr lang="it-IT"/>
              <a:t> </a:t>
            </a:r>
            <a:r>
              <a:rPr lang="it-IT" err="1"/>
              <a:t>mauris</a:t>
            </a:r>
            <a:r>
              <a:rPr lang="it-IT"/>
              <a:t> id </a:t>
            </a:r>
            <a:r>
              <a:rPr lang="it-IT" err="1"/>
              <a:t>augue</a:t>
            </a:r>
            <a:r>
              <a:rPr lang="it-IT"/>
              <a:t> </a:t>
            </a:r>
            <a:r>
              <a:rPr lang="it-IT" err="1"/>
              <a:t>bibendum</a:t>
            </a:r>
            <a:r>
              <a:rPr lang="it-IT"/>
              <a:t> </a:t>
            </a:r>
            <a:r>
              <a:rPr lang="it-IT" err="1"/>
              <a:t>dictum</a:t>
            </a:r>
            <a:r>
              <a:rPr lang="it-IT"/>
              <a:t>.</a:t>
            </a:r>
          </a:p>
          <a:p>
            <a:pPr lvl="0"/>
            <a:r>
              <a:rPr lang="it-IT" err="1"/>
              <a:t>Nam</a:t>
            </a:r>
            <a:r>
              <a:rPr lang="it-IT"/>
              <a:t>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rutrum</a:t>
            </a:r>
            <a:r>
              <a:rPr lang="it-IT"/>
              <a:t> </a:t>
            </a:r>
            <a:r>
              <a:rPr lang="it-IT" err="1"/>
              <a:t>tellus</a:t>
            </a:r>
            <a:r>
              <a:rPr lang="it-IT"/>
              <a:t>. </a:t>
            </a:r>
            <a:r>
              <a:rPr lang="it-IT" err="1"/>
              <a:t>Nam</a:t>
            </a:r>
            <a:r>
              <a:rPr lang="it-IT"/>
              <a:t> </a:t>
            </a:r>
            <a:r>
              <a:rPr lang="it-IT" err="1"/>
              <a:t>rutrum</a:t>
            </a:r>
            <a:r>
              <a:rPr lang="it-IT"/>
              <a:t> pulvinar </a:t>
            </a:r>
            <a:r>
              <a:rPr lang="it-IT" err="1"/>
              <a:t>arcu</a:t>
            </a:r>
            <a:r>
              <a:rPr lang="it-IT"/>
              <a:t>, in </a:t>
            </a:r>
            <a:r>
              <a:rPr lang="it-IT" err="1"/>
              <a:t>auctor</a:t>
            </a:r>
            <a:r>
              <a:rPr lang="it-IT"/>
              <a:t> </a:t>
            </a:r>
            <a:r>
              <a:rPr lang="it-IT" err="1"/>
              <a:t>lectus</a:t>
            </a:r>
            <a:r>
              <a:rPr lang="it-IT"/>
              <a:t>. In non </a:t>
            </a:r>
            <a:r>
              <a:rPr lang="it-IT" err="1"/>
              <a:t>risus</a:t>
            </a:r>
            <a:r>
              <a:rPr lang="it-IT"/>
              <a:t> </a:t>
            </a:r>
            <a:r>
              <a:rPr lang="it-IT" err="1"/>
              <a:t>elementum</a:t>
            </a:r>
            <a:r>
              <a:rPr lang="it-IT"/>
              <a:t> </a:t>
            </a:r>
            <a:r>
              <a:rPr lang="it-IT" err="1"/>
              <a:t>dolor</a:t>
            </a:r>
            <a:r>
              <a:rPr lang="it-IT"/>
              <a:t> </a:t>
            </a:r>
            <a:r>
              <a:rPr lang="it-IT" err="1"/>
              <a:t>porttitor</a:t>
            </a:r>
            <a:r>
              <a:rPr lang="it-IT"/>
              <a:t> </a:t>
            </a:r>
            <a:r>
              <a:rPr lang="it-IT" err="1"/>
              <a:t>blandit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cursus </a:t>
            </a:r>
            <a:r>
              <a:rPr lang="it-IT" err="1"/>
              <a:t>laoreet</a:t>
            </a:r>
            <a:r>
              <a:rPr lang="it-IT"/>
              <a:t> eros, </a:t>
            </a:r>
            <a:r>
              <a:rPr lang="it-IT" err="1"/>
              <a:t>eget</a:t>
            </a:r>
            <a:r>
              <a:rPr lang="it-IT"/>
              <a:t> </a:t>
            </a:r>
            <a:r>
              <a:rPr lang="it-IT" err="1"/>
              <a:t>porttitor</a:t>
            </a:r>
            <a:r>
              <a:rPr lang="it-IT"/>
              <a:t> </a:t>
            </a:r>
            <a:r>
              <a:rPr lang="it-IT" err="1"/>
              <a:t>nisi</a:t>
            </a:r>
            <a:r>
              <a:rPr lang="it-IT"/>
              <a:t>. “</a:t>
            </a:r>
            <a:r>
              <a:rPr lang="it-IT" err="1"/>
              <a:t>Nullam</a:t>
            </a:r>
            <a:r>
              <a:rPr lang="it-IT"/>
              <a:t> non </a:t>
            </a:r>
            <a:r>
              <a:rPr lang="it-IT" err="1"/>
              <a:t>nisl</a:t>
            </a:r>
            <a:r>
              <a:rPr lang="it-IT"/>
              <a:t> </a:t>
            </a:r>
            <a:r>
              <a:rPr lang="it-IT" err="1"/>
              <a:t>eget</a:t>
            </a:r>
            <a:r>
              <a:rPr lang="it-IT"/>
              <a:t> </a:t>
            </a:r>
            <a:r>
              <a:rPr lang="it-IT" err="1"/>
              <a:t>justo</a:t>
            </a:r>
            <a:r>
              <a:rPr lang="it-IT"/>
              <a:t> </a:t>
            </a:r>
            <a:r>
              <a:rPr lang="it-IT" err="1"/>
              <a:t>feugiat</a:t>
            </a:r>
            <a:r>
              <a:rPr lang="it-IT"/>
              <a:t> gravida </a:t>
            </a:r>
            <a:r>
              <a:rPr lang="it-IT" err="1"/>
              <a:t>eu</a:t>
            </a:r>
            <a:r>
              <a:rPr lang="it-IT"/>
              <a:t> ut est”. </a:t>
            </a:r>
            <a:r>
              <a:rPr lang="it-IT" err="1"/>
              <a:t>Curabitur</a:t>
            </a:r>
            <a:r>
              <a:rPr lang="it-IT"/>
              <a:t> </a:t>
            </a:r>
            <a:r>
              <a:rPr lang="it-IT" err="1"/>
              <a:t>fermentum</a:t>
            </a:r>
            <a:r>
              <a:rPr lang="it-IT"/>
              <a:t> </a:t>
            </a:r>
            <a:r>
              <a:rPr lang="it-IT" err="1"/>
              <a:t>tortor</a:t>
            </a:r>
            <a:r>
              <a:rPr lang="it-IT"/>
              <a:t> </a:t>
            </a:r>
            <a:r>
              <a:rPr lang="it-IT" err="1"/>
              <a:t>quis</a:t>
            </a:r>
            <a:r>
              <a:rPr lang="it-IT"/>
              <a:t> </a:t>
            </a:r>
            <a:r>
              <a:rPr lang="it-IT" err="1"/>
              <a:t>sapien</a:t>
            </a:r>
            <a:r>
              <a:rPr lang="it-IT"/>
              <a:t> </a:t>
            </a:r>
            <a:r>
              <a:rPr lang="it-IT" err="1"/>
              <a:t>finibus</a:t>
            </a:r>
            <a:r>
              <a:rPr lang="it-IT"/>
              <a:t>,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vulputate</a:t>
            </a:r>
            <a:r>
              <a:rPr lang="it-IT"/>
              <a:t> ex </a:t>
            </a:r>
            <a:r>
              <a:rPr lang="it-IT" err="1"/>
              <a:t>dignissim</a:t>
            </a:r>
            <a:r>
              <a:rPr lang="it-IT"/>
              <a:t>. </a:t>
            </a:r>
            <a:r>
              <a:rPr lang="it-IT" err="1"/>
              <a:t>Phasellus</a:t>
            </a:r>
            <a:r>
              <a:rPr lang="it-IT"/>
              <a:t> </a:t>
            </a:r>
            <a:r>
              <a:rPr lang="it-IT" err="1"/>
              <a:t>maximus</a:t>
            </a:r>
            <a:r>
              <a:rPr lang="it-IT"/>
              <a:t> </a:t>
            </a:r>
            <a:r>
              <a:rPr lang="it-IT" err="1"/>
              <a:t>diam</a:t>
            </a:r>
            <a:r>
              <a:rPr lang="it-IT"/>
              <a:t> </a:t>
            </a:r>
            <a:r>
              <a:rPr lang="it-IT" err="1"/>
              <a:t>nec</a:t>
            </a:r>
            <a:r>
              <a:rPr lang="it-IT"/>
              <a:t> </a:t>
            </a:r>
            <a:r>
              <a:rPr lang="it-IT" err="1"/>
              <a:t>accumsan</a:t>
            </a:r>
            <a:r>
              <a:rPr lang="it-IT"/>
              <a:t> </a:t>
            </a:r>
            <a:r>
              <a:rPr lang="it-IT" err="1"/>
              <a:t>mollis</a:t>
            </a:r>
            <a:r>
              <a:rPr lang="it-IT"/>
              <a:t>. </a:t>
            </a:r>
            <a:r>
              <a:rPr lang="it-IT" err="1"/>
              <a:t>Mauris</a:t>
            </a:r>
            <a:r>
              <a:rPr lang="it-IT"/>
              <a:t> </a:t>
            </a:r>
            <a:r>
              <a:rPr lang="it-IT" err="1"/>
              <a:t>quis</a:t>
            </a:r>
            <a:r>
              <a:rPr lang="it-IT"/>
              <a:t> </a:t>
            </a:r>
            <a:r>
              <a:rPr lang="it-IT" err="1"/>
              <a:t>turpis</a:t>
            </a:r>
            <a:r>
              <a:rPr lang="it-IT"/>
              <a:t> et </a:t>
            </a:r>
            <a:r>
              <a:rPr lang="it-IT" err="1"/>
              <a:t>justo</a:t>
            </a:r>
            <a:r>
              <a:rPr lang="it-IT"/>
              <a:t> </a:t>
            </a:r>
            <a:r>
              <a:rPr lang="it-IT" err="1"/>
              <a:t>efficitur</a:t>
            </a:r>
            <a:r>
              <a:rPr lang="it-IT"/>
              <a:t> </a:t>
            </a:r>
            <a:r>
              <a:rPr lang="it-IT" err="1"/>
              <a:t>luctus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molestie orci </a:t>
            </a:r>
            <a:r>
              <a:rPr lang="it-IT" err="1"/>
              <a:t>metus</a:t>
            </a:r>
            <a:r>
              <a:rPr lang="it-IT"/>
              <a:t>, et </a:t>
            </a:r>
            <a:r>
              <a:rPr lang="it-IT" err="1"/>
              <a:t>eleifend</a:t>
            </a:r>
            <a:r>
              <a:rPr lang="it-IT"/>
              <a:t> </a:t>
            </a:r>
            <a:r>
              <a:rPr lang="it-IT" err="1"/>
              <a:t>enim</a:t>
            </a:r>
            <a:r>
              <a:rPr lang="it-IT"/>
              <a:t> </a:t>
            </a:r>
            <a:r>
              <a:rPr lang="it-IT" err="1"/>
              <a:t>bibendum</a:t>
            </a:r>
            <a:r>
              <a:rPr lang="it-IT"/>
              <a:t> </a:t>
            </a:r>
            <a:r>
              <a:rPr lang="it-IT" err="1"/>
              <a:t>vel</a:t>
            </a:r>
            <a:r>
              <a:rPr lang="it-IT"/>
              <a:t>. </a:t>
            </a:r>
            <a:r>
              <a:rPr lang="it-IT" err="1"/>
              <a:t>Maecenas</a:t>
            </a:r>
            <a:r>
              <a:rPr lang="it-IT"/>
              <a:t> </a:t>
            </a:r>
            <a:r>
              <a:rPr lang="it-IT" err="1"/>
              <a:t>ac</a:t>
            </a:r>
            <a:r>
              <a:rPr lang="it-IT"/>
              <a:t> </a:t>
            </a:r>
            <a:r>
              <a:rPr lang="it-IT" err="1"/>
              <a:t>malesuada</a:t>
            </a:r>
            <a:r>
              <a:rPr lang="it-IT"/>
              <a:t> </a:t>
            </a:r>
            <a:r>
              <a:rPr lang="it-IT" err="1"/>
              <a:t>risus</a:t>
            </a:r>
            <a:r>
              <a:rPr lang="it-IT"/>
              <a:t>. </a:t>
            </a:r>
            <a:r>
              <a:rPr lang="it-IT" err="1"/>
              <a:t>Aliquam</a:t>
            </a:r>
            <a:r>
              <a:rPr lang="it-IT"/>
              <a:t> </a:t>
            </a:r>
            <a:r>
              <a:rPr lang="it-IT" err="1"/>
              <a:t>erat</a:t>
            </a:r>
            <a:r>
              <a:rPr lang="it-IT"/>
              <a:t> </a:t>
            </a:r>
            <a:r>
              <a:rPr lang="it-IT" err="1"/>
              <a:t>volutpat</a:t>
            </a:r>
            <a:r>
              <a:rPr lang="it-IT"/>
              <a:t>. </a:t>
            </a:r>
            <a:r>
              <a:rPr lang="it-IT" err="1"/>
              <a:t>Maecenas</a:t>
            </a:r>
            <a:r>
              <a:rPr lang="it-IT"/>
              <a:t> a urna </a:t>
            </a:r>
            <a:r>
              <a:rPr lang="it-IT" err="1"/>
              <a:t>erat</a:t>
            </a:r>
            <a:r>
              <a:rPr lang="it-IT"/>
              <a:t>.</a:t>
            </a:r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0DFF7B08-7113-1145-B6E7-0F4D8BB96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4598" y="6408740"/>
            <a:ext cx="926122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0DFF7B08-7113-1145-B6E7-0F4D8BB9659B}"/>
              </a:ext>
            </a:extLst>
          </p:cNvPr>
          <p:cNvSpPr txBox="1">
            <a:spLocks/>
          </p:cNvSpPr>
          <p:nvPr userDrawn="1"/>
        </p:nvSpPr>
        <p:spPr>
          <a:xfrm>
            <a:off x="11390842" y="6410425"/>
            <a:ext cx="719878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000" b="0" i="0" kern="1200">
                <a:solidFill>
                  <a:srgbClr val="426EB0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/60</a:t>
            </a:r>
          </a:p>
        </p:txBody>
      </p:sp>
    </p:spTree>
    <p:extLst>
      <p:ext uri="{BB962C8B-B14F-4D97-AF65-F5344CB8AC3E}">
        <p14:creationId xmlns:p14="http://schemas.microsoft.com/office/powerpoint/2010/main" val="3133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Testo + Immagin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414B5D59-1901-B345-8133-5967BE78B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5162986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/>
              <a:t>Titolo della slide</a:t>
            </a:r>
            <a:br>
              <a:rPr lang="it-IT"/>
            </a:br>
            <a:r>
              <a:rPr lang="it-IT"/>
              <a:t>fino a 2 righe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D6C9EFE9-1ADE-434E-A1F4-D291CE6FCD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8" y="2201713"/>
            <a:ext cx="5167136" cy="35876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/>
              <a:t>Testo della slide.</a:t>
            </a:r>
            <a:br>
              <a:rPr lang="it-IT"/>
            </a:br>
            <a:r>
              <a:rPr lang="it-IT" err="1"/>
              <a:t>Lorem</a:t>
            </a:r>
            <a:r>
              <a:rPr lang="it-IT"/>
              <a:t> </a:t>
            </a:r>
            <a:r>
              <a:rPr lang="it-IT" err="1"/>
              <a:t>ipsum</a:t>
            </a:r>
            <a:r>
              <a:rPr lang="it-IT"/>
              <a:t> </a:t>
            </a:r>
            <a:r>
              <a:rPr lang="it-IT" err="1"/>
              <a:t>dolor</a:t>
            </a:r>
            <a:r>
              <a:rPr lang="it-IT"/>
              <a:t> </a:t>
            </a:r>
            <a:r>
              <a:rPr lang="it-IT" err="1"/>
              <a:t>sit</a:t>
            </a:r>
            <a:r>
              <a:rPr lang="it-IT"/>
              <a:t> </a:t>
            </a:r>
            <a:r>
              <a:rPr lang="it-IT" err="1"/>
              <a:t>amet</a:t>
            </a:r>
            <a:r>
              <a:rPr lang="it-IT"/>
              <a:t>, </a:t>
            </a:r>
            <a:r>
              <a:rPr lang="it-IT" err="1"/>
              <a:t>consectetur</a:t>
            </a:r>
            <a:r>
              <a:rPr lang="it-IT"/>
              <a:t> </a:t>
            </a:r>
            <a:r>
              <a:rPr lang="it-IT" err="1"/>
              <a:t>adipiscing</a:t>
            </a:r>
            <a:r>
              <a:rPr lang="it-IT"/>
              <a:t> </a:t>
            </a:r>
            <a:r>
              <a:rPr lang="it-IT" err="1"/>
              <a:t>elit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tellus</a:t>
            </a:r>
            <a:r>
              <a:rPr lang="it-IT"/>
              <a:t> </a:t>
            </a:r>
            <a:r>
              <a:rPr lang="it-IT" err="1"/>
              <a:t>efficitur</a:t>
            </a:r>
            <a:r>
              <a:rPr lang="it-IT"/>
              <a:t>, </a:t>
            </a:r>
            <a:r>
              <a:rPr lang="it-IT" err="1"/>
              <a:t>consequat</a:t>
            </a:r>
            <a:r>
              <a:rPr lang="it-IT"/>
              <a:t> </a:t>
            </a:r>
            <a:r>
              <a:rPr lang="it-IT" err="1"/>
              <a:t>neque</a:t>
            </a:r>
            <a:r>
              <a:rPr lang="it-IT"/>
              <a:t> </a:t>
            </a:r>
            <a:r>
              <a:rPr lang="it-IT" err="1"/>
              <a:t>sed</a:t>
            </a:r>
            <a:r>
              <a:rPr lang="it-IT"/>
              <a:t>, </a:t>
            </a:r>
            <a:r>
              <a:rPr lang="it-IT" err="1"/>
              <a:t>consectetur</a:t>
            </a:r>
            <a:r>
              <a:rPr lang="it-IT"/>
              <a:t> </a:t>
            </a:r>
            <a:r>
              <a:rPr lang="it-IT" err="1"/>
              <a:t>nunc</a:t>
            </a:r>
            <a:r>
              <a:rPr lang="it-IT"/>
              <a:t>. </a:t>
            </a:r>
            <a:r>
              <a:rPr lang="it-IT" err="1"/>
              <a:t>Pellentesque</a:t>
            </a:r>
            <a:r>
              <a:rPr lang="it-IT"/>
              <a:t> </a:t>
            </a:r>
            <a:r>
              <a:rPr lang="it-IT" err="1"/>
              <a:t>blandit</a:t>
            </a:r>
            <a:r>
              <a:rPr lang="it-IT"/>
              <a:t> </a:t>
            </a:r>
            <a:r>
              <a:rPr lang="it-IT" err="1"/>
              <a:t>interdum</a:t>
            </a:r>
            <a:r>
              <a:rPr lang="it-IT"/>
              <a:t> </a:t>
            </a:r>
            <a:r>
              <a:rPr lang="it-IT" err="1"/>
              <a:t>lobortis</a:t>
            </a:r>
            <a:r>
              <a:rPr lang="it-IT"/>
              <a:t>. Ut et ligula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felis</a:t>
            </a:r>
            <a:r>
              <a:rPr lang="it-IT"/>
              <a:t> </a:t>
            </a:r>
            <a:r>
              <a:rPr lang="it-IT" err="1"/>
              <a:t>iaculis</a:t>
            </a:r>
            <a:r>
              <a:rPr lang="it-IT"/>
              <a:t> </a:t>
            </a:r>
            <a:r>
              <a:rPr lang="it-IT" err="1"/>
              <a:t>volutpat</a:t>
            </a:r>
            <a:r>
              <a:rPr lang="it-IT"/>
              <a:t>. Morbi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velit</a:t>
            </a:r>
            <a:r>
              <a:rPr lang="it-IT"/>
              <a:t> </a:t>
            </a:r>
            <a:r>
              <a:rPr lang="it-IT" err="1"/>
              <a:t>lorem</a:t>
            </a:r>
            <a:r>
              <a:rPr lang="it-IT"/>
              <a:t>. </a:t>
            </a:r>
            <a:r>
              <a:rPr lang="it-IT" err="1"/>
              <a:t>Suspendisse</a:t>
            </a:r>
            <a:r>
              <a:rPr lang="it-IT"/>
              <a:t> </a:t>
            </a:r>
            <a:r>
              <a:rPr lang="it-IT" err="1"/>
              <a:t>turpis</a:t>
            </a:r>
            <a:r>
              <a:rPr lang="it-IT"/>
              <a:t> </a:t>
            </a:r>
            <a:r>
              <a:rPr lang="it-IT" err="1"/>
              <a:t>sem</a:t>
            </a:r>
            <a:r>
              <a:rPr lang="it-IT"/>
              <a:t>, </a:t>
            </a:r>
            <a:r>
              <a:rPr lang="it-IT" err="1"/>
              <a:t>tincidunt</a:t>
            </a:r>
            <a:r>
              <a:rPr lang="it-IT"/>
              <a:t> pulvinar </a:t>
            </a:r>
            <a:r>
              <a:rPr lang="it-IT" err="1"/>
              <a:t>sodales</a:t>
            </a:r>
            <a:r>
              <a:rPr lang="it-IT"/>
              <a:t> </a:t>
            </a:r>
            <a:r>
              <a:rPr lang="it-IT" err="1"/>
              <a:t>sed</a:t>
            </a:r>
            <a:r>
              <a:rPr lang="it-IT"/>
              <a:t>, </a:t>
            </a:r>
            <a:r>
              <a:rPr lang="it-IT" err="1"/>
              <a:t>feugiat</a:t>
            </a:r>
            <a:r>
              <a:rPr lang="it-IT"/>
              <a:t> a </a:t>
            </a:r>
            <a:r>
              <a:rPr lang="it-IT" err="1"/>
              <a:t>erat</a:t>
            </a:r>
            <a:r>
              <a:rPr lang="it-IT"/>
              <a:t>. </a:t>
            </a:r>
            <a:r>
              <a:rPr lang="it-IT" err="1"/>
              <a:t>Phasellus</a:t>
            </a:r>
            <a:r>
              <a:rPr lang="it-IT"/>
              <a:t> ut mi </a:t>
            </a:r>
            <a:r>
              <a:rPr lang="it-IT" err="1"/>
              <a:t>at</a:t>
            </a:r>
            <a:r>
              <a:rPr lang="it-IT"/>
              <a:t> </a:t>
            </a:r>
            <a:r>
              <a:rPr lang="it-IT" err="1"/>
              <a:t>tortor</a:t>
            </a:r>
            <a:r>
              <a:rPr lang="it-IT"/>
              <a:t> </a:t>
            </a:r>
            <a:r>
              <a:rPr lang="it-IT" err="1"/>
              <a:t>interdum</a:t>
            </a:r>
            <a:r>
              <a:rPr lang="it-IT"/>
              <a:t> </a:t>
            </a:r>
            <a:r>
              <a:rPr lang="it-IT" err="1"/>
              <a:t>dictum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accumsan</a:t>
            </a:r>
            <a:r>
              <a:rPr lang="it-IT"/>
              <a:t> </a:t>
            </a:r>
            <a:r>
              <a:rPr lang="it-IT" err="1"/>
              <a:t>mauris</a:t>
            </a:r>
            <a:r>
              <a:rPr lang="it-IT"/>
              <a:t> id </a:t>
            </a:r>
            <a:r>
              <a:rPr lang="it-IT" err="1"/>
              <a:t>augue</a:t>
            </a:r>
            <a:r>
              <a:rPr lang="it-IT"/>
              <a:t> </a:t>
            </a:r>
            <a:r>
              <a:rPr lang="it-IT" err="1"/>
              <a:t>bibendum</a:t>
            </a:r>
            <a:r>
              <a:rPr lang="it-IT"/>
              <a:t> </a:t>
            </a:r>
            <a:r>
              <a:rPr lang="it-IT" err="1"/>
              <a:t>dictum</a:t>
            </a:r>
            <a:r>
              <a:rPr lang="it-IT"/>
              <a:t>.</a:t>
            </a:r>
          </a:p>
        </p:txBody>
      </p:sp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5E96A3BF-2EA0-1A46-8A84-93BD1F1D4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3CCD687-C11E-474E-B310-639EB2729F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403" t="26711" r="470" b="10457"/>
          <a:stretch/>
        </p:blipFill>
        <p:spPr>
          <a:xfrm>
            <a:off x="6250328" y="569535"/>
            <a:ext cx="5157789" cy="52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8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Testo + Immagine full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E8E7D984-C09A-DF4C-B2B1-663568982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5162986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/>
              <a:t>Titolo della slide</a:t>
            </a:r>
            <a:br>
              <a:rPr lang="it-IT"/>
            </a:br>
            <a:r>
              <a:rPr lang="it-IT"/>
              <a:t>fino a 2 righe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F703EF7-18B7-B447-AC6E-5E04F39360F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8" y="2201713"/>
            <a:ext cx="5167136" cy="35876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/>
              <a:t>Testo della slide.</a:t>
            </a:r>
            <a:br>
              <a:rPr lang="it-IT"/>
            </a:br>
            <a:r>
              <a:rPr lang="it-IT" err="1"/>
              <a:t>Lorem</a:t>
            </a:r>
            <a:r>
              <a:rPr lang="it-IT"/>
              <a:t> </a:t>
            </a:r>
            <a:r>
              <a:rPr lang="it-IT" err="1"/>
              <a:t>ipsum</a:t>
            </a:r>
            <a:r>
              <a:rPr lang="it-IT"/>
              <a:t> </a:t>
            </a:r>
            <a:r>
              <a:rPr lang="it-IT" err="1"/>
              <a:t>dolor</a:t>
            </a:r>
            <a:r>
              <a:rPr lang="it-IT"/>
              <a:t> </a:t>
            </a:r>
            <a:r>
              <a:rPr lang="it-IT" err="1"/>
              <a:t>sit</a:t>
            </a:r>
            <a:r>
              <a:rPr lang="it-IT"/>
              <a:t> </a:t>
            </a:r>
            <a:r>
              <a:rPr lang="it-IT" err="1"/>
              <a:t>amet</a:t>
            </a:r>
            <a:r>
              <a:rPr lang="it-IT"/>
              <a:t>, </a:t>
            </a:r>
            <a:r>
              <a:rPr lang="it-IT" err="1"/>
              <a:t>consectetur</a:t>
            </a:r>
            <a:r>
              <a:rPr lang="it-IT"/>
              <a:t> </a:t>
            </a:r>
            <a:r>
              <a:rPr lang="it-IT" err="1"/>
              <a:t>adipiscing</a:t>
            </a:r>
            <a:r>
              <a:rPr lang="it-IT"/>
              <a:t> </a:t>
            </a:r>
            <a:r>
              <a:rPr lang="it-IT" err="1"/>
              <a:t>elit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tellus</a:t>
            </a:r>
            <a:r>
              <a:rPr lang="it-IT"/>
              <a:t> </a:t>
            </a:r>
            <a:r>
              <a:rPr lang="it-IT" err="1"/>
              <a:t>efficitur</a:t>
            </a:r>
            <a:r>
              <a:rPr lang="it-IT"/>
              <a:t>, </a:t>
            </a:r>
            <a:r>
              <a:rPr lang="it-IT" err="1"/>
              <a:t>consequat</a:t>
            </a:r>
            <a:r>
              <a:rPr lang="it-IT"/>
              <a:t> </a:t>
            </a:r>
            <a:r>
              <a:rPr lang="it-IT" err="1"/>
              <a:t>neque</a:t>
            </a:r>
            <a:r>
              <a:rPr lang="it-IT"/>
              <a:t> </a:t>
            </a:r>
            <a:r>
              <a:rPr lang="it-IT" err="1"/>
              <a:t>sed</a:t>
            </a:r>
            <a:r>
              <a:rPr lang="it-IT"/>
              <a:t>, </a:t>
            </a:r>
            <a:r>
              <a:rPr lang="it-IT" err="1"/>
              <a:t>consectetur</a:t>
            </a:r>
            <a:r>
              <a:rPr lang="it-IT"/>
              <a:t> </a:t>
            </a:r>
            <a:r>
              <a:rPr lang="it-IT" err="1"/>
              <a:t>nunc</a:t>
            </a:r>
            <a:r>
              <a:rPr lang="it-IT"/>
              <a:t>. </a:t>
            </a:r>
            <a:r>
              <a:rPr lang="it-IT" err="1"/>
              <a:t>Pellentesque</a:t>
            </a:r>
            <a:r>
              <a:rPr lang="it-IT"/>
              <a:t> </a:t>
            </a:r>
            <a:r>
              <a:rPr lang="it-IT" err="1"/>
              <a:t>blandit</a:t>
            </a:r>
            <a:r>
              <a:rPr lang="it-IT"/>
              <a:t> </a:t>
            </a:r>
            <a:r>
              <a:rPr lang="it-IT" err="1"/>
              <a:t>interdum</a:t>
            </a:r>
            <a:r>
              <a:rPr lang="it-IT"/>
              <a:t> </a:t>
            </a:r>
            <a:r>
              <a:rPr lang="it-IT" err="1"/>
              <a:t>lobortis</a:t>
            </a:r>
            <a:r>
              <a:rPr lang="it-IT"/>
              <a:t>. Ut et ligula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felis</a:t>
            </a:r>
            <a:r>
              <a:rPr lang="it-IT"/>
              <a:t> </a:t>
            </a:r>
            <a:r>
              <a:rPr lang="it-IT" err="1"/>
              <a:t>iaculis</a:t>
            </a:r>
            <a:r>
              <a:rPr lang="it-IT"/>
              <a:t> </a:t>
            </a:r>
            <a:r>
              <a:rPr lang="it-IT" err="1"/>
              <a:t>volutpat</a:t>
            </a:r>
            <a:r>
              <a:rPr lang="it-IT"/>
              <a:t>. Morbi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velit</a:t>
            </a:r>
            <a:r>
              <a:rPr lang="it-IT"/>
              <a:t> </a:t>
            </a:r>
            <a:r>
              <a:rPr lang="it-IT" err="1"/>
              <a:t>lorem</a:t>
            </a:r>
            <a:r>
              <a:rPr lang="it-IT"/>
              <a:t>. </a:t>
            </a:r>
            <a:r>
              <a:rPr lang="it-IT" err="1"/>
              <a:t>Suspendisse</a:t>
            </a:r>
            <a:r>
              <a:rPr lang="it-IT"/>
              <a:t> </a:t>
            </a:r>
            <a:r>
              <a:rPr lang="it-IT" err="1"/>
              <a:t>turpis</a:t>
            </a:r>
            <a:r>
              <a:rPr lang="it-IT"/>
              <a:t> </a:t>
            </a:r>
            <a:r>
              <a:rPr lang="it-IT" err="1"/>
              <a:t>sem</a:t>
            </a:r>
            <a:r>
              <a:rPr lang="it-IT"/>
              <a:t>, </a:t>
            </a:r>
            <a:r>
              <a:rPr lang="it-IT" err="1"/>
              <a:t>tincidunt</a:t>
            </a:r>
            <a:r>
              <a:rPr lang="it-IT"/>
              <a:t> pulvinar </a:t>
            </a:r>
            <a:r>
              <a:rPr lang="it-IT" err="1"/>
              <a:t>sodales</a:t>
            </a:r>
            <a:r>
              <a:rPr lang="it-IT"/>
              <a:t> </a:t>
            </a:r>
            <a:r>
              <a:rPr lang="it-IT" err="1"/>
              <a:t>sed</a:t>
            </a:r>
            <a:r>
              <a:rPr lang="it-IT"/>
              <a:t>, </a:t>
            </a:r>
            <a:r>
              <a:rPr lang="it-IT" err="1"/>
              <a:t>feugiat</a:t>
            </a:r>
            <a:r>
              <a:rPr lang="it-IT"/>
              <a:t> a </a:t>
            </a:r>
            <a:r>
              <a:rPr lang="it-IT" err="1"/>
              <a:t>erat</a:t>
            </a:r>
            <a:r>
              <a:rPr lang="it-IT"/>
              <a:t>. </a:t>
            </a:r>
            <a:r>
              <a:rPr lang="it-IT" err="1"/>
              <a:t>Phasellus</a:t>
            </a:r>
            <a:r>
              <a:rPr lang="it-IT"/>
              <a:t> ut mi </a:t>
            </a:r>
            <a:r>
              <a:rPr lang="it-IT" err="1"/>
              <a:t>at</a:t>
            </a:r>
            <a:r>
              <a:rPr lang="it-IT"/>
              <a:t> </a:t>
            </a:r>
            <a:r>
              <a:rPr lang="it-IT" err="1"/>
              <a:t>tortor</a:t>
            </a:r>
            <a:r>
              <a:rPr lang="it-IT"/>
              <a:t> </a:t>
            </a:r>
            <a:r>
              <a:rPr lang="it-IT" err="1"/>
              <a:t>interdum</a:t>
            </a:r>
            <a:r>
              <a:rPr lang="it-IT"/>
              <a:t> </a:t>
            </a:r>
            <a:r>
              <a:rPr lang="it-IT" err="1"/>
              <a:t>dictum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accumsan</a:t>
            </a:r>
            <a:r>
              <a:rPr lang="it-IT"/>
              <a:t> </a:t>
            </a:r>
            <a:r>
              <a:rPr lang="it-IT" err="1"/>
              <a:t>mauris</a:t>
            </a:r>
            <a:r>
              <a:rPr lang="it-IT"/>
              <a:t> id </a:t>
            </a:r>
            <a:r>
              <a:rPr lang="it-IT" err="1"/>
              <a:t>augue</a:t>
            </a:r>
            <a:r>
              <a:rPr lang="it-IT"/>
              <a:t> </a:t>
            </a:r>
            <a:r>
              <a:rPr lang="it-IT" err="1"/>
              <a:t>bibendum</a:t>
            </a:r>
            <a:r>
              <a:rPr lang="it-IT"/>
              <a:t> </a:t>
            </a:r>
            <a:r>
              <a:rPr lang="it-IT" err="1"/>
              <a:t>dictum</a:t>
            </a:r>
            <a:r>
              <a:rPr lang="it-IT"/>
              <a:t>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A668B07-A5CD-FA42-AE56-70F0741C63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631" t="23225" b="4160"/>
          <a:stretch/>
        </p:blipFill>
        <p:spPr>
          <a:xfrm>
            <a:off x="6250328" y="0"/>
            <a:ext cx="5941672" cy="6858000"/>
          </a:xfrm>
          <a:prstGeom prst="rect">
            <a:avLst/>
          </a:prstGeom>
        </p:spPr>
      </p:pic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4982AC9-1DF1-F74D-8B61-0A7A0ECDA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927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o + Immagine full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EEAFADF3-7260-4D41-B2D4-88141C4ED8E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678" y="569535"/>
            <a:ext cx="5167136" cy="52198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Rubik" pitchFamily="2" charset="-79"/>
                <a:cs typeface="Rubik" pitchFamily="2" charset="-79"/>
              </a:defRPr>
            </a:lvl1pPr>
          </a:lstStyle>
          <a:p>
            <a:pPr lvl="0"/>
            <a:r>
              <a:rPr lang="it-IT"/>
              <a:t>Testo della slide.</a:t>
            </a:r>
            <a:br>
              <a:rPr lang="it-IT"/>
            </a:br>
            <a:r>
              <a:rPr lang="it-IT" err="1"/>
              <a:t>Lorem</a:t>
            </a:r>
            <a:r>
              <a:rPr lang="it-IT"/>
              <a:t> </a:t>
            </a:r>
            <a:r>
              <a:rPr lang="it-IT" err="1"/>
              <a:t>ipsum</a:t>
            </a:r>
            <a:r>
              <a:rPr lang="it-IT"/>
              <a:t> </a:t>
            </a:r>
            <a:r>
              <a:rPr lang="it-IT" err="1"/>
              <a:t>dolor</a:t>
            </a:r>
            <a:r>
              <a:rPr lang="it-IT"/>
              <a:t> </a:t>
            </a:r>
            <a:r>
              <a:rPr lang="it-IT" err="1"/>
              <a:t>sit</a:t>
            </a:r>
            <a:r>
              <a:rPr lang="it-IT"/>
              <a:t> </a:t>
            </a:r>
            <a:r>
              <a:rPr lang="it-IT" err="1"/>
              <a:t>amet</a:t>
            </a:r>
            <a:r>
              <a:rPr lang="it-IT"/>
              <a:t>, </a:t>
            </a:r>
            <a:r>
              <a:rPr lang="it-IT" err="1"/>
              <a:t>consectetur</a:t>
            </a:r>
            <a:r>
              <a:rPr lang="it-IT"/>
              <a:t> </a:t>
            </a:r>
            <a:r>
              <a:rPr lang="it-IT" err="1"/>
              <a:t>adipiscing</a:t>
            </a:r>
            <a:r>
              <a:rPr lang="it-IT"/>
              <a:t> </a:t>
            </a:r>
            <a:r>
              <a:rPr lang="it-IT" err="1"/>
              <a:t>elit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tellus</a:t>
            </a:r>
            <a:r>
              <a:rPr lang="it-IT"/>
              <a:t> </a:t>
            </a:r>
            <a:r>
              <a:rPr lang="it-IT" err="1"/>
              <a:t>efficitur</a:t>
            </a:r>
            <a:r>
              <a:rPr lang="it-IT"/>
              <a:t>, </a:t>
            </a:r>
            <a:r>
              <a:rPr lang="it-IT" err="1"/>
              <a:t>consequat</a:t>
            </a:r>
            <a:r>
              <a:rPr lang="it-IT"/>
              <a:t> </a:t>
            </a:r>
            <a:r>
              <a:rPr lang="it-IT" err="1"/>
              <a:t>neque</a:t>
            </a:r>
            <a:r>
              <a:rPr lang="it-IT"/>
              <a:t> </a:t>
            </a:r>
            <a:r>
              <a:rPr lang="it-IT" err="1"/>
              <a:t>sed</a:t>
            </a:r>
            <a:r>
              <a:rPr lang="it-IT"/>
              <a:t>, </a:t>
            </a:r>
            <a:r>
              <a:rPr lang="it-IT" err="1"/>
              <a:t>consectetur</a:t>
            </a:r>
            <a:r>
              <a:rPr lang="it-IT"/>
              <a:t> </a:t>
            </a:r>
            <a:r>
              <a:rPr lang="it-IT" err="1"/>
              <a:t>nunc</a:t>
            </a:r>
            <a:r>
              <a:rPr lang="it-IT"/>
              <a:t>. </a:t>
            </a:r>
            <a:r>
              <a:rPr lang="it-IT" err="1"/>
              <a:t>Pellentesque</a:t>
            </a:r>
            <a:r>
              <a:rPr lang="it-IT"/>
              <a:t> </a:t>
            </a:r>
            <a:r>
              <a:rPr lang="it-IT" err="1"/>
              <a:t>blandit</a:t>
            </a:r>
            <a:r>
              <a:rPr lang="it-IT"/>
              <a:t> </a:t>
            </a:r>
            <a:r>
              <a:rPr lang="it-IT" err="1"/>
              <a:t>interdum</a:t>
            </a:r>
            <a:r>
              <a:rPr lang="it-IT"/>
              <a:t> </a:t>
            </a:r>
            <a:r>
              <a:rPr lang="it-IT" err="1"/>
              <a:t>lobortis</a:t>
            </a:r>
            <a:r>
              <a:rPr lang="it-IT"/>
              <a:t>. </a:t>
            </a:r>
            <a:br>
              <a:rPr lang="it-IT"/>
            </a:br>
            <a:br>
              <a:rPr lang="it-IT"/>
            </a:br>
            <a:r>
              <a:rPr lang="it-IT"/>
              <a:t>Ut et ligula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felis</a:t>
            </a:r>
            <a:r>
              <a:rPr lang="it-IT"/>
              <a:t> </a:t>
            </a:r>
            <a:r>
              <a:rPr lang="it-IT" err="1"/>
              <a:t>iaculis</a:t>
            </a:r>
            <a:r>
              <a:rPr lang="it-IT"/>
              <a:t> </a:t>
            </a:r>
            <a:r>
              <a:rPr lang="it-IT" err="1"/>
              <a:t>volutpat</a:t>
            </a:r>
            <a:r>
              <a:rPr lang="it-IT"/>
              <a:t>. Morbi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velit</a:t>
            </a:r>
            <a:r>
              <a:rPr lang="it-IT"/>
              <a:t> </a:t>
            </a:r>
            <a:r>
              <a:rPr lang="it-IT" err="1"/>
              <a:t>lorem</a:t>
            </a:r>
            <a:r>
              <a:rPr lang="it-IT"/>
              <a:t>. </a:t>
            </a:r>
            <a:r>
              <a:rPr lang="it-IT" err="1"/>
              <a:t>Suspendisse</a:t>
            </a:r>
            <a:r>
              <a:rPr lang="it-IT"/>
              <a:t> </a:t>
            </a:r>
            <a:r>
              <a:rPr lang="it-IT" err="1"/>
              <a:t>turpis</a:t>
            </a:r>
            <a:r>
              <a:rPr lang="it-IT"/>
              <a:t> </a:t>
            </a:r>
            <a:r>
              <a:rPr lang="it-IT" err="1"/>
              <a:t>sem</a:t>
            </a:r>
            <a:r>
              <a:rPr lang="it-IT"/>
              <a:t>, </a:t>
            </a:r>
            <a:r>
              <a:rPr lang="it-IT" err="1"/>
              <a:t>tincidunt</a:t>
            </a:r>
            <a:r>
              <a:rPr lang="it-IT"/>
              <a:t> pulvinar </a:t>
            </a:r>
            <a:r>
              <a:rPr lang="it-IT" err="1"/>
              <a:t>sodales</a:t>
            </a:r>
            <a:r>
              <a:rPr lang="it-IT"/>
              <a:t> </a:t>
            </a:r>
            <a:r>
              <a:rPr lang="it-IT" err="1"/>
              <a:t>sed</a:t>
            </a:r>
            <a:r>
              <a:rPr lang="it-IT"/>
              <a:t>, </a:t>
            </a:r>
            <a:r>
              <a:rPr lang="it-IT" err="1"/>
              <a:t>feugiat</a:t>
            </a:r>
            <a:r>
              <a:rPr lang="it-IT"/>
              <a:t> a </a:t>
            </a:r>
            <a:r>
              <a:rPr lang="it-IT" err="1"/>
              <a:t>erat</a:t>
            </a:r>
            <a:r>
              <a:rPr lang="it-IT"/>
              <a:t>. </a:t>
            </a:r>
            <a:r>
              <a:rPr lang="it-IT" err="1"/>
              <a:t>Phasellus</a:t>
            </a:r>
            <a:r>
              <a:rPr lang="it-IT"/>
              <a:t> ut mi </a:t>
            </a:r>
            <a:r>
              <a:rPr lang="it-IT" err="1"/>
              <a:t>at</a:t>
            </a:r>
            <a:r>
              <a:rPr lang="it-IT"/>
              <a:t> </a:t>
            </a:r>
            <a:r>
              <a:rPr lang="it-IT" err="1"/>
              <a:t>tortor</a:t>
            </a:r>
            <a:r>
              <a:rPr lang="it-IT"/>
              <a:t> </a:t>
            </a:r>
            <a:r>
              <a:rPr lang="it-IT" err="1"/>
              <a:t>interdum</a:t>
            </a:r>
            <a:r>
              <a:rPr lang="it-IT"/>
              <a:t> </a:t>
            </a:r>
            <a:r>
              <a:rPr lang="it-IT" err="1"/>
              <a:t>dictum</a:t>
            </a:r>
            <a:r>
              <a:rPr lang="it-IT"/>
              <a:t>. </a:t>
            </a:r>
            <a:br>
              <a:rPr lang="it-IT"/>
            </a:br>
            <a:br>
              <a:rPr lang="it-IT"/>
            </a:b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accumsan</a:t>
            </a:r>
            <a:r>
              <a:rPr lang="it-IT"/>
              <a:t> </a:t>
            </a:r>
            <a:r>
              <a:rPr lang="it-IT" err="1"/>
              <a:t>mauris</a:t>
            </a:r>
            <a:r>
              <a:rPr lang="it-IT"/>
              <a:t> id </a:t>
            </a:r>
            <a:r>
              <a:rPr lang="it-IT" err="1"/>
              <a:t>augue</a:t>
            </a:r>
            <a:r>
              <a:rPr lang="it-IT"/>
              <a:t> </a:t>
            </a:r>
            <a:r>
              <a:rPr lang="it-IT" err="1"/>
              <a:t>bibendum</a:t>
            </a:r>
            <a:r>
              <a:rPr lang="it-IT"/>
              <a:t> </a:t>
            </a:r>
            <a:r>
              <a:rPr lang="it-IT" err="1"/>
              <a:t>dictum</a:t>
            </a:r>
            <a:r>
              <a:rPr lang="it-IT"/>
              <a:t>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CC7E048-18AF-434D-A319-39D03F76D0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631" t="23225" b="4160"/>
          <a:stretch/>
        </p:blipFill>
        <p:spPr>
          <a:xfrm>
            <a:off x="6250328" y="0"/>
            <a:ext cx="5941672" cy="6858000"/>
          </a:xfrm>
          <a:prstGeom prst="rect">
            <a:avLst/>
          </a:prstGeom>
        </p:spPr>
      </p:pic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2AD359ED-7F3F-8F4F-A2CE-FD3865C9C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564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Immagin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6CFC60FA-0B43-8E43-A981-879F8668EB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869" t="1545" r="12877" b="1667"/>
          <a:stretch/>
        </p:blipFill>
        <p:spPr>
          <a:xfrm rot="5400000">
            <a:off x="3518741" y="-2174378"/>
            <a:ext cx="5145465" cy="10633292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2DBD91D1-D38D-7149-BCF4-9559A14658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5162986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/>
              <a:t>Titolo della slide</a:t>
            </a:r>
            <a:br>
              <a:rPr lang="it-IT"/>
            </a:br>
            <a:r>
              <a:rPr lang="it-IT"/>
              <a:t>fino a 2 righe</a:t>
            </a:r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24A6E12A-B63B-9042-9470-5572B3CA1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50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è Immagin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9E77396F-F048-2447-881E-ACA8AE4AA2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210" t="888" r="164"/>
          <a:stretch/>
        </p:blipFill>
        <p:spPr>
          <a:xfrm rot="5400000">
            <a:off x="2667001" y="-2680446"/>
            <a:ext cx="6857998" cy="121920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E803E63-08DB-364E-B1C5-9934F9514D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096000"/>
            <a:ext cx="12192000" cy="762000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F6754049-5E38-6940-91FA-2B4188B0CD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828" y="569535"/>
            <a:ext cx="5162986" cy="99671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500" b="1" i="0">
                <a:solidFill>
                  <a:schemeClr val="tx1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it-IT"/>
              <a:t>Titolo della slide</a:t>
            </a:r>
            <a:br>
              <a:rPr lang="it-IT"/>
            </a:br>
            <a:r>
              <a:rPr lang="it-IT"/>
              <a:t>fino a 2 righe</a:t>
            </a:r>
          </a:p>
        </p:txBody>
      </p:sp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95EF4794-7DFC-6A42-BE46-6EEA1BCE1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918" y="629297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rgbClr val="426EB0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fld id="{017CC9F7-E331-4A4D-8258-210102ABDB4E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7DEE094-03A5-7F49-B416-8E2A39117F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4828" y="-7915"/>
            <a:ext cx="2557652" cy="12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70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image" Target="../media/image2.emf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11">
            <a:extLst>
              <a:ext uri="{FF2B5EF4-FFF2-40B4-BE49-F238E27FC236}">
                <a16:creationId xmlns:a16="http://schemas.microsoft.com/office/drawing/2014/main" id="{F8439B0F-4670-4533-B03F-B48901A6F52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096000"/>
            <a:ext cx="12192000" cy="762000"/>
          </a:xfrm>
          <a:prstGeom prst="rect">
            <a:avLst/>
          </a:prstGeom>
        </p:spPr>
      </p:pic>
      <p:pic>
        <p:nvPicPr>
          <p:cNvPr id="8" name="Immagine 9">
            <a:extLst>
              <a:ext uri="{FF2B5EF4-FFF2-40B4-BE49-F238E27FC236}">
                <a16:creationId xmlns:a16="http://schemas.microsoft.com/office/drawing/2014/main" id="{073FB9A3-75A2-4B62-86C5-1DE6B3A610F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127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054BB6-DD2C-48FE-8A4C-D27F8D241A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96718-7586-4E89-9C51-4CF0EA8788A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200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46568B60-325E-CE4E-AA6F-C1701A1DBD28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0" y="0"/>
            <a:ext cx="12192000" cy="1270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2BDC4DB-5829-4945-844E-BC0ABA7196FD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0" y="6096000"/>
            <a:ext cx="1219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03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0" r:id="rId2"/>
    <p:sldLayoutId id="2147483651" r:id="rId3"/>
    <p:sldLayoutId id="2147483655" r:id="rId4"/>
    <p:sldLayoutId id="2147483660" r:id="rId5"/>
    <p:sldLayoutId id="2147483654" r:id="rId6"/>
    <p:sldLayoutId id="2147483659" r:id="rId7"/>
    <p:sldLayoutId id="2147483661" r:id="rId8"/>
    <p:sldLayoutId id="2147483662" r:id="rId9"/>
    <p:sldLayoutId id="2147483653" r:id="rId10"/>
    <p:sldLayoutId id="2147483663" r:id="rId11"/>
    <p:sldLayoutId id="2147483664" r:id="rId12"/>
    <p:sldLayoutId id="2147483656" r:id="rId13"/>
    <p:sldLayoutId id="2147483657" r:id="rId14"/>
    <p:sldLayoutId id="2147483658" r:id="rId15"/>
    <p:sldLayoutId id="2147483649" r:id="rId16"/>
    <p:sldLayoutId id="2147483665" r:id="rId17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591911" y="2110206"/>
            <a:ext cx="7059653" cy="1089529"/>
          </a:xfrm>
        </p:spPr>
        <p:txBody>
          <a:bodyPr wrap="square" lIns="91440" tIns="45720" rIns="91440" bIns="45720" anchor="t" anchorCtr="0">
            <a:spAutoFit/>
          </a:bodyPr>
          <a:lstStyle/>
          <a:p>
            <a:r>
              <a:rPr lang="en-US" sz="3600" b="1" dirty="0">
                <a:latin typeface="+mj-lt"/>
                <a:ea typeface="+mn-lt"/>
                <a:cs typeface="Rubik" panose="02000604000000020004" pitchFamily="2" charset="-79"/>
              </a:rPr>
              <a:t>Kinematic motion models based vessel state </a:t>
            </a:r>
            <a:endParaRPr lang="en-US" sz="1800" dirty="0">
              <a:latin typeface="+mj-lt"/>
              <a:cs typeface="Rubik" panose="02000604000000020004" pitchFamily="2" charset="-79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DB6E1738-0E7F-E042-ADF5-9EF44603CBE9}"/>
              </a:ext>
            </a:extLst>
          </p:cNvPr>
          <p:cNvSpPr txBox="1">
            <a:spLocks/>
          </p:cNvSpPr>
          <p:nvPr/>
        </p:nvSpPr>
        <p:spPr>
          <a:xfrm>
            <a:off x="8807937" y="3429000"/>
            <a:ext cx="3256244" cy="2143432"/>
          </a:xfrm>
          <a:prstGeom prst="rect">
            <a:avLst/>
          </a:prstGeom>
        </p:spPr>
        <p:txBody>
          <a:bodyPr lIns="91440" tIns="45720" rIns="91440" bIns="4572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r>
              <a:rPr lang="it-IT" sz="1100" b="0" dirty="0" err="1">
                <a:solidFill>
                  <a:srgbClr val="426EB0"/>
                </a:solidFill>
                <a:latin typeface="+mn-lt"/>
                <a:cs typeface="Rubik"/>
              </a:rPr>
              <a:t>Authors</a:t>
            </a:r>
            <a:endParaRPr lang="it-IT" sz="1100" b="0" dirty="0">
              <a:solidFill>
                <a:srgbClr val="426EB0"/>
              </a:solidFill>
              <a:latin typeface="+mn-lt"/>
              <a:cs typeface="Rubik"/>
            </a:endParaRPr>
          </a:p>
          <a:p>
            <a:endParaRPr lang="it-IT" sz="2000" b="0" dirty="0">
              <a:latin typeface="+mn-lt"/>
            </a:endParaRPr>
          </a:p>
          <a:p>
            <a:r>
              <a:rPr lang="it-IT" sz="1100" b="0" dirty="0">
                <a:solidFill>
                  <a:srgbClr val="426EB0"/>
                </a:solidFill>
                <a:latin typeface="+mn-lt"/>
                <a:cs typeface="Rubik"/>
              </a:rPr>
              <a:t>Date</a:t>
            </a:r>
            <a:endParaRPr lang="it-IT" sz="2000" b="0" dirty="0">
              <a:latin typeface="+mn-lt"/>
            </a:endParaRPr>
          </a:p>
          <a:p>
            <a:endParaRPr lang="it-IT" sz="1100" b="0" dirty="0">
              <a:solidFill>
                <a:srgbClr val="426EB0"/>
              </a:solidFill>
              <a:latin typeface="+mn-lt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F3D667FA-9CA1-E841-8DEF-5E9E5FDC0D17}"/>
              </a:ext>
            </a:extLst>
          </p:cNvPr>
          <p:cNvSpPr txBox="1">
            <a:spLocks/>
          </p:cNvSpPr>
          <p:nvPr/>
        </p:nvSpPr>
        <p:spPr>
          <a:xfrm>
            <a:off x="8744437" y="2279454"/>
            <a:ext cx="3319744" cy="1080974"/>
          </a:xfrm>
          <a:prstGeom prst="rect">
            <a:avLst/>
          </a:prstGeom>
        </p:spPr>
        <p:txBody>
          <a:bodyPr lIns="91440" tIns="45720" rIns="91440" bIns="4572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pPr algn="just"/>
            <a:endParaRPr lang="it-IT" sz="1600" dirty="0">
              <a:solidFill>
                <a:srgbClr val="C96643"/>
              </a:solidFill>
              <a:latin typeface="+mn-lt"/>
              <a:cs typeface="Rubik"/>
            </a:endParaRPr>
          </a:p>
        </p:txBody>
      </p:sp>
      <p:pic>
        <p:nvPicPr>
          <p:cNvPr id="7" name="Immagine 6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D3AEF13A-7FB2-4148-A530-72100E663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095" y="5471068"/>
            <a:ext cx="876207" cy="94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6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30502">
        <p:fade/>
      </p:transition>
    </mc:Choice>
    <mc:Fallback xmlns="">
      <p:transition advTm="30502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CFCC14-4EBA-AC6A-080C-9F70E9434E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096718-7586-4E89-9C51-4CF0EA8788A2}" type="slidenum">
              <a:rPr lang="en-US" dirty="0" smtClean="0">
                <a:latin typeface="Rubik" panose="02000604000000020004" pitchFamily="2" charset="-79"/>
                <a:cs typeface="Rubik" panose="02000604000000020004" pitchFamily="2" charset="-79"/>
              </a:rPr>
              <a:t>2</a:t>
            </a:fld>
            <a:endParaRPr lang="en-US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6" name="Triangolo isoscele 15">
            <a:extLst>
              <a:ext uri="{FF2B5EF4-FFF2-40B4-BE49-F238E27FC236}">
                <a16:creationId xmlns:a16="http://schemas.microsoft.com/office/drawing/2014/main" id="{CA96D96C-EAE8-FA03-87A1-E627AA3BE345}"/>
              </a:ext>
            </a:extLst>
          </p:cNvPr>
          <p:cNvSpPr/>
          <p:nvPr/>
        </p:nvSpPr>
        <p:spPr>
          <a:xfrm rot="3210693">
            <a:off x="7884784" y="4592519"/>
            <a:ext cx="887873" cy="1121641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D9AE5760-98EE-E740-7A7D-641E0BD6F091}"/>
              </a:ext>
            </a:extLst>
          </p:cNvPr>
          <p:cNvCxnSpPr>
            <a:cxnSpLocks/>
            <a:stCxn id="18" idx="7"/>
          </p:cNvCxnSpPr>
          <p:nvPr/>
        </p:nvCxnSpPr>
        <p:spPr>
          <a:xfrm flipV="1">
            <a:off x="8301457" y="3761026"/>
            <a:ext cx="1813617" cy="1379480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e 17">
            <a:extLst>
              <a:ext uri="{FF2B5EF4-FFF2-40B4-BE49-F238E27FC236}">
                <a16:creationId xmlns:a16="http://schemas.microsoft.com/office/drawing/2014/main" id="{71CC1390-9E34-BF23-5B0B-D2137B227908}"/>
              </a:ext>
            </a:extLst>
          </p:cNvPr>
          <p:cNvSpPr/>
          <p:nvPr/>
        </p:nvSpPr>
        <p:spPr>
          <a:xfrm>
            <a:off x="8058192" y="5107753"/>
            <a:ext cx="285003" cy="223652"/>
          </a:xfrm>
          <a:prstGeom prst="ellipse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5E6FD60C-68C5-1597-69DC-C40224F68B93}"/>
              </a:ext>
            </a:extLst>
          </p:cNvPr>
          <p:cNvCxnSpPr>
            <a:cxnSpLocks/>
          </p:cNvCxnSpPr>
          <p:nvPr/>
        </p:nvCxnSpPr>
        <p:spPr>
          <a:xfrm flipV="1">
            <a:off x="8213922" y="5056396"/>
            <a:ext cx="3363830" cy="121842"/>
          </a:xfrm>
          <a:prstGeom prst="straightConnector1">
            <a:avLst/>
          </a:prstGeom>
          <a:ln w="1016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54EDC58-FF8D-175A-30E6-E4AB45071D37}"/>
              </a:ext>
            </a:extLst>
          </p:cNvPr>
          <p:cNvSpPr txBox="1"/>
          <p:nvPr/>
        </p:nvSpPr>
        <p:spPr>
          <a:xfrm>
            <a:off x="10142075" y="34940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0000FF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HDG</a:t>
            </a:r>
            <a:endParaRPr lang="it-IT" dirty="0">
              <a:solidFill>
                <a:srgbClr val="0000FF"/>
              </a:solidFill>
            </a:endParaRPr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DBB75F2A-22B2-8850-BCA3-C44700C0C2D0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8200694" y="2545310"/>
            <a:ext cx="0" cy="2562443"/>
          </a:xfrm>
          <a:prstGeom prst="straightConnector1">
            <a:avLst/>
          </a:prstGeom>
          <a:ln w="1016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3597582A-C596-C221-80F0-1DA9603156E0}"/>
              </a:ext>
            </a:extLst>
          </p:cNvPr>
          <p:cNvCxnSpPr>
            <a:cxnSpLocks/>
          </p:cNvCxnSpPr>
          <p:nvPr/>
        </p:nvCxnSpPr>
        <p:spPr>
          <a:xfrm flipV="1">
            <a:off x="7452574" y="1510208"/>
            <a:ext cx="15936" cy="4407687"/>
          </a:xfrm>
          <a:prstGeom prst="straightConnector1">
            <a:avLst/>
          </a:prstGeom>
          <a:ln w="1016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0F0233E5-0DEA-6257-498C-CC32B80E365D}"/>
              </a:ext>
            </a:extLst>
          </p:cNvPr>
          <p:cNvCxnSpPr>
            <a:cxnSpLocks/>
          </p:cNvCxnSpPr>
          <p:nvPr/>
        </p:nvCxnSpPr>
        <p:spPr>
          <a:xfrm>
            <a:off x="7422510" y="5917895"/>
            <a:ext cx="4585294" cy="0"/>
          </a:xfrm>
          <a:prstGeom prst="straightConnector1">
            <a:avLst/>
          </a:prstGeom>
          <a:ln w="1016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728B26BD-CF6F-FA9D-EFE5-B21FF8CB1E0A}"/>
                  </a:ext>
                </a:extLst>
              </p:cNvPr>
              <p:cNvSpPr txBox="1"/>
              <p:nvPr/>
            </p:nvSpPr>
            <p:spPr>
              <a:xfrm>
                <a:off x="11548709" y="5896883"/>
                <a:ext cx="45909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Rubik" panose="00000500000000000000" pitchFamily="2" charset="-79"/>
                        </a:rPr>
                        <m:t>𝑥</m:t>
                      </m:r>
                    </m:oMath>
                  </m:oMathPara>
                </a14:m>
                <a:endParaRPr lang="it-IT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728B26BD-CF6F-FA9D-EFE5-B21FF8CB1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8709" y="5896883"/>
                <a:ext cx="459095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CD7C7C17-727A-83F6-3C6C-E5FAFA0B9CC1}"/>
                  </a:ext>
                </a:extLst>
              </p:cNvPr>
              <p:cNvSpPr txBox="1"/>
              <p:nvPr/>
            </p:nvSpPr>
            <p:spPr>
              <a:xfrm>
                <a:off x="6808050" y="1270765"/>
                <a:ext cx="6767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Rubik" panose="00000500000000000000" pitchFamily="2" charset="-79"/>
                        </a:rPr>
                        <m:t>𝑦</m:t>
                      </m:r>
                    </m:oMath>
                  </m:oMathPara>
                </a14:m>
                <a:endParaRPr lang="it-IT" sz="3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CD7C7C17-727A-83F6-3C6C-E5FAFA0B9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050" y="1270765"/>
                <a:ext cx="676700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782C51CF-DE23-D65E-B6F6-F4EE1ED8EE3E}"/>
              </a:ext>
            </a:extLst>
          </p:cNvPr>
          <p:cNvSpPr txBox="1"/>
          <p:nvPr/>
        </p:nvSpPr>
        <p:spPr>
          <a:xfrm>
            <a:off x="11170237" y="4565291"/>
            <a:ext cx="676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chemeClr val="accent2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COG</a:t>
            </a:r>
            <a:endParaRPr lang="it-IT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CasellaDiTesto 42">
                <a:extLst>
                  <a:ext uri="{FF2B5EF4-FFF2-40B4-BE49-F238E27FC236}">
                    <a16:creationId xmlns:a16="http://schemas.microsoft.com/office/drawing/2014/main" id="{6258333F-052C-3865-673E-2C2087336C1E}"/>
                  </a:ext>
                </a:extLst>
              </p:cNvPr>
              <p:cNvSpPr txBox="1"/>
              <p:nvPr/>
            </p:nvSpPr>
            <p:spPr>
              <a:xfrm>
                <a:off x="7496252" y="2443559"/>
                <a:ext cx="67669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Rubik" panose="00000500000000000000" pitchFamily="2" charset="-79"/>
                        </a:rPr>
                        <m:t>𝑁</m:t>
                      </m:r>
                    </m:oMath>
                  </m:oMathPara>
                </a14:m>
                <a:endParaRPr lang="it-IT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3" name="CasellaDiTesto 42">
                <a:extLst>
                  <a:ext uri="{FF2B5EF4-FFF2-40B4-BE49-F238E27FC236}">
                    <a16:creationId xmlns:a16="http://schemas.microsoft.com/office/drawing/2014/main" id="{6258333F-052C-3865-673E-2C2087336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252" y="2443559"/>
                <a:ext cx="67669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6123D0C5-1CC4-60BB-3B90-3F7E7D26E904}"/>
              </a:ext>
            </a:extLst>
          </p:cNvPr>
          <p:cNvCxnSpPr>
            <a:cxnSpLocks/>
          </p:cNvCxnSpPr>
          <p:nvPr/>
        </p:nvCxnSpPr>
        <p:spPr>
          <a:xfrm flipV="1">
            <a:off x="8213922" y="5098451"/>
            <a:ext cx="2027338" cy="82152"/>
          </a:xfrm>
          <a:prstGeom prst="straightConnector1">
            <a:avLst/>
          </a:prstGeom>
          <a:ln w="101600">
            <a:solidFill>
              <a:srgbClr val="AE1F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996F3472-F2F1-73A3-3A0F-DFC25D35DF2B}"/>
              </a:ext>
            </a:extLst>
          </p:cNvPr>
          <p:cNvSpPr txBox="1"/>
          <p:nvPr/>
        </p:nvSpPr>
        <p:spPr>
          <a:xfrm>
            <a:off x="9725123" y="5241306"/>
            <a:ext cx="852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AE1FB1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SOG</a:t>
            </a:r>
            <a:endParaRPr lang="it-IT" dirty="0">
              <a:solidFill>
                <a:srgbClr val="AE1FB1"/>
              </a:solidFill>
            </a:endParaRPr>
          </a:p>
        </p:txBody>
      </p:sp>
      <p:sp>
        <p:nvSpPr>
          <p:cNvPr id="50" name="TextBox 2">
            <a:extLst>
              <a:ext uri="{FF2B5EF4-FFF2-40B4-BE49-F238E27FC236}">
                <a16:creationId xmlns:a16="http://schemas.microsoft.com/office/drawing/2014/main" id="{921581DB-4219-7775-07F3-5C9C8C134AFD}"/>
              </a:ext>
            </a:extLst>
          </p:cNvPr>
          <p:cNvSpPr txBox="1"/>
          <p:nvPr/>
        </p:nvSpPr>
        <p:spPr>
          <a:xfrm>
            <a:off x="711271" y="78906"/>
            <a:ext cx="5307692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 dirty="0">
                <a:latin typeface="+mj-lt"/>
                <a:ea typeface="+mn-lt"/>
                <a:cs typeface="Rubik" panose="02000604000000020004" pitchFamily="2" charset="-79"/>
              </a:rPr>
              <a:t>Kinematic motion models based vessel state </a:t>
            </a:r>
            <a:endParaRPr lang="en-US" sz="1400" dirty="0">
              <a:latin typeface="+mj-lt"/>
              <a:cs typeface="Rubik" panose="02000604000000020004" pitchFamily="2" charset="-79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1734BCF9-3DED-58E6-AEB4-D3C847DBE349}"/>
                  </a:ext>
                </a:extLst>
              </p:cNvPr>
              <p:cNvSpPr txBox="1"/>
              <p:nvPr/>
            </p:nvSpPr>
            <p:spPr>
              <a:xfrm>
                <a:off x="563962" y="1384377"/>
                <a:ext cx="5817137" cy="3231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2000" dirty="0">
                    <a:latin typeface="Rubik" panose="00000500000000000000" pitchFamily="2" charset="-79"/>
                    <a:cs typeface="Rubik" panose="00000500000000000000" pitchFamily="2" charset="-79"/>
                  </a:rPr>
                  <a:t>State of the vessels  model</a:t>
                </a:r>
              </a:p>
              <a:p>
                <a:endParaRPr lang="it-IT" sz="2000" dirty="0">
                  <a:latin typeface="Rubik" panose="00000500000000000000" pitchFamily="2" charset="-79"/>
                  <a:cs typeface="Rubik" panose="00000500000000000000" pitchFamily="2" charset="-79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  <a:cs typeface="Rubik" panose="00000500000000000000" pitchFamily="2" charset="-79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cs typeface="Rubik" panose="00000500000000000000" pitchFamily="2" charset="-79"/>
                          </a:rPr>
                          <m:t>𝑝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  <a:cs typeface="Rubik" panose="00000500000000000000" pitchFamily="2" charset="-79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it-IT" sz="2000" dirty="0">
                    <a:latin typeface="Rubik" panose="00000500000000000000" pitchFamily="2" charset="-79"/>
                    <a:cs typeface="Rubik" panose="00000500000000000000" pitchFamily="2" charset="-79"/>
                  </a:rPr>
                  <a:t> position in x-</a:t>
                </a:r>
                <a:r>
                  <a:rPr lang="it-IT" sz="2000" dirty="0" err="1">
                    <a:latin typeface="Rubik" panose="00000500000000000000" pitchFamily="2" charset="-79"/>
                    <a:cs typeface="Rubik" panose="00000500000000000000" pitchFamily="2" charset="-79"/>
                  </a:rPr>
                  <a:t>axis</a:t>
                </a:r>
                <a:r>
                  <a:rPr lang="it-IT" sz="2000" dirty="0">
                    <a:latin typeface="Rubik" panose="00000500000000000000" pitchFamily="2" charset="-79"/>
                    <a:cs typeface="Rubik" panose="00000500000000000000" pitchFamily="2" charset="-79"/>
                  </a:rPr>
                  <a:t> [</a:t>
                </a:r>
                <a14:m>
                  <m:oMath xmlns:m="http://schemas.openxmlformats.org/officeDocument/2006/math">
                    <m:r>
                      <a:rPr lang="it-IT" sz="2000" i="1" dirty="0" smtClean="0">
                        <a:latin typeface="Cambria Math" panose="02040503050406030204" pitchFamily="18" charset="0"/>
                        <a:cs typeface="Rubik" panose="00000500000000000000" pitchFamily="2" charset="-79"/>
                      </a:rPr>
                      <m:t>𝑚</m:t>
                    </m:r>
                  </m:oMath>
                </a14:m>
                <a:r>
                  <a:rPr lang="it-IT" sz="2000" dirty="0">
                    <a:latin typeface="Rubik" panose="00000500000000000000" pitchFamily="2" charset="-79"/>
                    <a:cs typeface="Rubik" panose="00000500000000000000" pitchFamily="2" charset="-79"/>
                  </a:rPr>
                  <a:t>]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  <a:cs typeface="Rubik" panose="00000500000000000000" pitchFamily="2" charset="-79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cs typeface="Rubik" panose="00000500000000000000" pitchFamily="2" charset="-79"/>
                          </a:rPr>
                          <m:t>𝑝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  <a:cs typeface="Rubik" panose="00000500000000000000" pitchFamily="2" charset="-79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it-IT" sz="2000" dirty="0">
                    <a:latin typeface="Rubik" panose="00000500000000000000" pitchFamily="2" charset="-79"/>
                    <a:cs typeface="Rubik" panose="00000500000000000000" pitchFamily="2" charset="-79"/>
                  </a:rPr>
                  <a:t> position in y-</a:t>
                </a:r>
                <a:r>
                  <a:rPr lang="it-IT" sz="2000" dirty="0" err="1">
                    <a:latin typeface="Rubik" panose="00000500000000000000" pitchFamily="2" charset="-79"/>
                    <a:cs typeface="Rubik" panose="00000500000000000000" pitchFamily="2" charset="-79"/>
                  </a:rPr>
                  <a:t>axis</a:t>
                </a:r>
                <a:r>
                  <a:rPr lang="it-IT" sz="2000" dirty="0">
                    <a:latin typeface="Rubik" panose="00000500000000000000" pitchFamily="2" charset="-79"/>
                    <a:cs typeface="Rubik" panose="00000500000000000000" pitchFamily="2" charset="-79"/>
                  </a:rPr>
                  <a:t> [</a:t>
                </a:r>
                <a14:m>
                  <m:oMath xmlns:m="http://schemas.openxmlformats.org/officeDocument/2006/math">
                    <m:r>
                      <a:rPr lang="it-IT" sz="2000" i="1" dirty="0" smtClean="0">
                        <a:latin typeface="Cambria Math" panose="02040503050406030204" pitchFamily="18" charset="0"/>
                        <a:cs typeface="Rubik" panose="00000500000000000000" pitchFamily="2" charset="-79"/>
                      </a:rPr>
                      <m:t>𝑚</m:t>
                    </m:r>
                  </m:oMath>
                </a14:m>
                <a:r>
                  <a:rPr lang="it-IT" sz="2000" dirty="0">
                    <a:latin typeface="Rubik" panose="00000500000000000000" pitchFamily="2" charset="-79"/>
                    <a:cs typeface="Rubik" panose="00000500000000000000" pitchFamily="2" charset="-79"/>
                  </a:rPr>
                  <a:t>]</a:t>
                </a:r>
                <a:endParaRPr lang="it-IT" sz="2000" dirty="0">
                  <a:solidFill>
                    <a:srgbClr val="AE1FB1"/>
                  </a:solidFill>
                  <a:latin typeface="Rubik" panose="00000500000000000000" pitchFamily="2" charset="-79"/>
                  <a:cs typeface="Rubik" panose="00000500000000000000" pitchFamily="2" charset="-79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000" b="0" i="0" dirty="0">
                    <a:effectLst/>
                    <a:latin typeface="-apple-system"/>
                  </a:rPr>
                  <a:t>Speed Over Ground (</a:t>
                </a:r>
                <a:r>
                  <a:rPr lang="it-IT" sz="2000" dirty="0">
                    <a:latin typeface="Rubik" panose="00000500000000000000" pitchFamily="2" charset="-79"/>
                    <a:cs typeface="Rubik" panose="00000500000000000000" pitchFamily="2" charset="-79"/>
                  </a:rPr>
                  <a:t> </a:t>
                </a:r>
                <a:r>
                  <a:rPr lang="it-IT" sz="2000" dirty="0">
                    <a:solidFill>
                      <a:srgbClr val="AE1FB1"/>
                    </a:solidFill>
                    <a:latin typeface="Rubik" panose="00000500000000000000" pitchFamily="2" charset="-79"/>
                    <a:cs typeface="Rubik" panose="00000500000000000000" pitchFamily="2" charset="-79"/>
                  </a:rPr>
                  <a:t>SOG</a:t>
                </a:r>
                <a:r>
                  <a:rPr lang="it-IT" sz="2000" dirty="0">
                    <a:latin typeface="Rubik" panose="00000500000000000000" pitchFamily="2" charset="-79"/>
                    <a:cs typeface="Rubik" panose="00000500000000000000" pitchFamily="2" charset="-79"/>
                  </a:rPr>
                  <a:t> [</a:t>
                </a:r>
                <a14:m>
                  <m:oMath xmlns:m="http://schemas.openxmlformats.org/officeDocument/2006/math">
                    <m:r>
                      <a:rPr lang="it-IT" sz="2000" i="1" dirty="0" smtClean="0">
                        <a:latin typeface="Cambria Math" panose="02040503050406030204" pitchFamily="18" charset="0"/>
                        <a:cs typeface="Rubik" panose="00000500000000000000" pitchFamily="2" charset="-79"/>
                      </a:rPr>
                      <m:t>𝑘𝑛𝑜𝑡𝑠</m:t>
                    </m:r>
                  </m:oMath>
                </a14:m>
                <a:r>
                  <a:rPr lang="it-IT" sz="2000" dirty="0">
                    <a:latin typeface="Rubik" panose="00000500000000000000" pitchFamily="2" charset="-79"/>
                    <a:cs typeface="Rubik" panose="00000500000000000000" pitchFamily="2" charset="-79"/>
                  </a:rPr>
                  <a:t>])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000" dirty="0" err="1">
                    <a:latin typeface="Rubik" panose="00000500000000000000" pitchFamily="2" charset="-79"/>
                    <a:cs typeface="Rubik" panose="00000500000000000000" pitchFamily="2" charset="-79"/>
                  </a:rPr>
                  <a:t>Heading</a:t>
                </a:r>
                <a:r>
                  <a:rPr lang="it-IT" sz="2000" dirty="0">
                    <a:latin typeface="Rubik" panose="00000500000000000000" pitchFamily="2" charset="-79"/>
                    <a:cs typeface="Rubik" panose="00000500000000000000" pitchFamily="2" charset="-79"/>
                  </a:rPr>
                  <a:t> (</a:t>
                </a:r>
                <a:r>
                  <a:rPr lang="it-IT" sz="2000" dirty="0">
                    <a:solidFill>
                      <a:srgbClr val="0000FF"/>
                    </a:solidFill>
                    <a:latin typeface="Rubik" panose="00000500000000000000" pitchFamily="2" charset="-79"/>
                    <a:cs typeface="Rubik" panose="00000500000000000000" pitchFamily="2" charset="-79"/>
                  </a:rPr>
                  <a:t>HDG</a:t>
                </a:r>
                <a:r>
                  <a:rPr lang="it-IT" sz="2000" dirty="0">
                    <a:latin typeface="Rubik" panose="00000500000000000000" pitchFamily="2" charset="-79"/>
                    <a:cs typeface="Rubik" panose="00000500000000000000" pitchFamily="2" charset="-79"/>
                  </a:rPr>
                  <a:t>[</a:t>
                </a:r>
                <a14:m>
                  <m:oMath xmlns:m="http://schemas.openxmlformats.org/officeDocument/2006/math">
                    <m:r>
                      <a:rPr lang="it-IT" sz="2000" i="1" dirty="0" smtClean="0">
                        <a:latin typeface="Cambria Math" panose="02040503050406030204" pitchFamily="18" charset="0"/>
                        <a:cs typeface="Rubik" panose="00000500000000000000" pitchFamily="2" charset="-79"/>
                      </a:rPr>
                      <m:t>𝑟𝑎𝑑</m:t>
                    </m:r>
                  </m:oMath>
                </a14:m>
                <a:r>
                  <a:rPr lang="it-IT" sz="2000" dirty="0">
                    <a:latin typeface="Rubik" panose="00000500000000000000" pitchFamily="2" charset="-79"/>
                    <a:cs typeface="Rubik" panose="00000500000000000000" pitchFamily="2" charset="-79"/>
                  </a:rPr>
                  <a:t>])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000" dirty="0">
                    <a:latin typeface="Rubik" panose="00000500000000000000" pitchFamily="2" charset="-79"/>
                    <a:cs typeface="Rubik" panose="00000500000000000000" pitchFamily="2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it-IT" sz="2000" dirty="0">
                    <a:latin typeface="Rubik" panose="00000500000000000000" pitchFamily="2" charset="-79"/>
                    <a:cs typeface="Rubik" panose="00000500000000000000" pitchFamily="2" charset="-79"/>
                  </a:rPr>
                  <a:t> turn rate [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000" b="0" i="0" dirty="0" smtClean="0">
                            <a:latin typeface="Cambria Math" panose="02040503050406030204" pitchFamily="18" charset="0"/>
                            <a:cs typeface="Rubik" panose="00000500000000000000" pitchFamily="2" charset="-79"/>
                          </a:rPr>
                        </m:ctrlPr>
                      </m:fPr>
                      <m:num>
                        <m:r>
                          <a:rPr lang="it-IT" sz="2000" i="1" dirty="0">
                            <a:latin typeface="Cambria Math" panose="02040503050406030204" pitchFamily="18" charset="0"/>
                            <a:cs typeface="Rubik" panose="00000500000000000000" pitchFamily="2" charset="-79"/>
                          </a:rPr>
                          <m:t>𝑟𝑎</m:t>
                        </m:r>
                        <m:sSup>
                          <m:sSupPr>
                            <m:ctrlPr>
                              <a:rPr lang="it-IT" sz="2000" b="0" i="1" dirty="0" smtClean="0">
                                <a:latin typeface="Cambria Math" panose="02040503050406030204" pitchFamily="18" charset="0"/>
                                <a:cs typeface="Rubik" panose="00000500000000000000" pitchFamily="2" charset="-79"/>
                              </a:rPr>
                            </m:ctrlPr>
                          </m:sSupPr>
                          <m:e>
                            <m:r>
                              <a:rPr lang="it-IT" sz="2000" i="1" dirty="0">
                                <a:latin typeface="Cambria Math" panose="02040503050406030204" pitchFamily="18" charset="0"/>
                                <a:cs typeface="Rubik" panose="00000500000000000000" pitchFamily="2" charset="-79"/>
                              </a:rPr>
                              <m:t>𝑑</m:t>
                            </m:r>
                          </m:e>
                          <m:sup>
                            <m:r>
                              <a:rPr lang="it-IT" sz="2000" b="0" i="1" dirty="0" smtClean="0">
                                <a:latin typeface="Cambria Math" panose="02040503050406030204" pitchFamily="18" charset="0"/>
                                <a:cs typeface="Rubik" panose="00000500000000000000" pitchFamily="2" charset="-79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it-IT" sz="2000" b="0" i="0" dirty="0" smtClean="0">
                            <a:latin typeface="Cambria Math" panose="02040503050406030204" pitchFamily="18" charset="0"/>
                            <a:cs typeface="Rubik" panose="00000500000000000000" pitchFamily="2" charset="-79"/>
                          </a:rPr>
                          <m:t>sec</m:t>
                        </m:r>
                      </m:den>
                    </m:f>
                    <m:r>
                      <a:rPr lang="it-IT" sz="2000" b="0" i="0" dirty="0" smtClean="0">
                        <a:latin typeface="Cambria Math" panose="02040503050406030204" pitchFamily="18" charset="0"/>
                        <a:cs typeface="Rubik" panose="00000500000000000000" pitchFamily="2" charset="-79"/>
                      </a:rPr>
                      <m:t>]</m:t>
                    </m:r>
                  </m:oMath>
                </a14:m>
                <a:endParaRPr lang="it-IT" sz="2000" dirty="0">
                  <a:latin typeface="Rubik" panose="00000500000000000000" pitchFamily="2" charset="-79"/>
                  <a:cs typeface="Rubik" panose="00000500000000000000" pitchFamily="2" charset="-79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000" dirty="0">
                    <a:latin typeface="Rubik" panose="00000500000000000000" pitchFamily="2" charset="-79"/>
                    <a:cs typeface="Rubik" panose="00000500000000000000" pitchFamily="2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it-IT" sz="2000" dirty="0">
                    <a:latin typeface="Rubik" panose="00000500000000000000" pitchFamily="2" charset="-79"/>
                    <a:cs typeface="Rubik" panose="00000500000000000000" pitchFamily="2" charset="-79"/>
                  </a:rPr>
                  <a:t> </a:t>
                </a:r>
                <a:r>
                  <a:rPr lang="it-IT" sz="2000" dirty="0" err="1">
                    <a:latin typeface="Rubik" panose="00000500000000000000" pitchFamily="2" charset="-79"/>
                    <a:cs typeface="Rubik" panose="00000500000000000000" pitchFamily="2" charset="-79"/>
                  </a:rPr>
                  <a:t>acceleration</a:t>
                </a:r>
                <a:r>
                  <a:rPr lang="it-IT" sz="2000" dirty="0">
                    <a:latin typeface="Rubik" panose="00000500000000000000" pitchFamily="2" charset="-79"/>
                    <a:cs typeface="Rubik" panose="00000500000000000000" pitchFamily="2" charset="-79"/>
                  </a:rPr>
                  <a:t> [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000" i="1" dirty="0">
                            <a:latin typeface="Cambria Math" panose="02040503050406030204" pitchFamily="18" charset="0"/>
                            <a:cs typeface="Rubik" panose="00000500000000000000" pitchFamily="2" charset="-79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it-IT" sz="2000" b="0" i="1" dirty="0" smtClean="0">
                                <a:latin typeface="Cambria Math" panose="02040503050406030204" pitchFamily="18" charset="0"/>
                                <a:cs typeface="Rubik" panose="00000500000000000000" pitchFamily="2" charset="-79"/>
                              </a:rPr>
                            </m:ctrlPr>
                          </m:sSupPr>
                          <m:e>
                            <m:r>
                              <a:rPr lang="it-IT" sz="2000" b="0" i="1" dirty="0" smtClean="0">
                                <a:latin typeface="Cambria Math" panose="02040503050406030204" pitchFamily="18" charset="0"/>
                                <a:cs typeface="Rubik" panose="00000500000000000000" pitchFamily="2" charset="-79"/>
                              </a:rPr>
                              <m:t>𝑚</m:t>
                            </m:r>
                          </m:e>
                          <m:sup>
                            <m:r>
                              <a:rPr lang="it-IT" sz="2000" b="0" i="1" dirty="0" smtClean="0">
                                <a:latin typeface="Cambria Math" panose="02040503050406030204" pitchFamily="18" charset="0"/>
                                <a:cs typeface="Rubik" panose="00000500000000000000" pitchFamily="2" charset="-79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it-IT" sz="2000" dirty="0">
                            <a:latin typeface="Cambria Math" panose="02040503050406030204" pitchFamily="18" charset="0"/>
                            <a:cs typeface="Rubik" panose="00000500000000000000" pitchFamily="2" charset="-79"/>
                          </a:rPr>
                          <m:t>sec</m:t>
                        </m:r>
                      </m:den>
                    </m:f>
                    <m:r>
                      <a:rPr lang="it-IT" sz="2000" dirty="0">
                        <a:latin typeface="Cambria Math" panose="02040503050406030204" pitchFamily="18" charset="0"/>
                        <a:cs typeface="Rubik" panose="00000500000000000000" pitchFamily="2" charset="-79"/>
                      </a:rPr>
                      <m:t>]</m:t>
                    </m:r>
                  </m:oMath>
                </a14:m>
                <a:endParaRPr lang="it-IT" sz="2000" dirty="0">
                  <a:latin typeface="Rubik" panose="00000500000000000000" pitchFamily="2" charset="-79"/>
                  <a:cs typeface="Rubik" panose="00000500000000000000" pitchFamily="2" charset="-79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sz="2000" dirty="0">
                  <a:latin typeface="Rubik" panose="00000500000000000000" pitchFamily="2" charset="-79"/>
                  <a:cs typeface="Rubik" panose="00000500000000000000" pitchFamily="2" charset="-79"/>
                </a:endParaRPr>
              </a:p>
            </p:txBody>
          </p:sp>
        </mc:Choice>
        <mc:Fallback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1734BCF9-3DED-58E6-AEB4-D3C847DBE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62" y="1384377"/>
                <a:ext cx="5817137" cy="3231077"/>
              </a:xfrm>
              <a:prstGeom prst="rect">
                <a:avLst/>
              </a:prstGeom>
              <a:blipFill>
                <a:blip r:embed="rId6"/>
                <a:stretch>
                  <a:fillRect l="-1153" t="-9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CasellaDiTesto 55">
                <a:extLst>
                  <a:ext uri="{FF2B5EF4-FFF2-40B4-BE49-F238E27FC236}">
                    <a16:creationId xmlns:a16="http://schemas.microsoft.com/office/drawing/2014/main" id="{7F25BF76-AB8C-0E7B-F6BF-74C372E02FB3}"/>
                  </a:ext>
                </a:extLst>
              </p:cNvPr>
              <p:cNvSpPr txBox="1"/>
              <p:nvPr/>
            </p:nvSpPr>
            <p:spPr>
              <a:xfrm>
                <a:off x="7854790" y="5884511"/>
                <a:ext cx="97680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3600" b="0" i="1" smtClean="0">
                            <a:latin typeface="Cambria Math" panose="02040503050406030204" pitchFamily="18" charset="0"/>
                            <a:cs typeface="Rubik" panose="00000500000000000000" pitchFamily="2" charset="-79"/>
                          </a:rPr>
                        </m:ctrlPr>
                      </m:sSubPr>
                      <m:e>
                        <m:r>
                          <a:rPr lang="it-IT" sz="3600" b="0" i="1" smtClean="0">
                            <a:latin typeface="Cambria Math" panose="02040503050406030204" pitchFamily="18" charset="0"/>
                            <a:cs typeface="Rubik" panose="00000500000000000000" pitchFamily="2" charset="-79"/>
                          </a:rPr>
                          <m:t>𝑝</m:t>
                        </m:r>
                      </m:e>
                      <m:sub>
                        <m:r>
                          <a:rPr lang="it-IT" sz="3600" b="0" i="1" smtClean="0">
                            <a:latin typeface="Cambria Math" panose="02040503050406030204" pitchFamily="18" charset="0"/>
                            <a:cs typeface="Rubik" panose="00000500000000000000" pitchFamily="2" charset="-79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it-IT" sz="3600" dirty="0">
                    <a:latin typeface="Rubik" panose="00000500000000000000" pitchFamily="2" charset="-79"/>
                    <a:cs typeface="Rubik" panose="00000500000000000000" pitchFamily="2" charset="-79"/>
                  </a:rPr>
                  <a:t> </a:t>
                </a:r>
                <a:endParaRPr lang="it-IT" dirty="0"/>
              </a:p>
            </p:txBody>
          </p:sp>
        </mc:Choice>
        <mc:Fallback>
          <p:sp>
            <p:nvSpPr>
              <p:cNvPr id="56" name="CasellaDiTesto 55">
                <a:extLst>
                  <a:ext uri="{FF2B5EF4-FFF2-40B4-BE49-F238E27FC236}">
                    <a16:creationId xmlns:a16="http://schemas.microsoft.com/office/drawing/2014/main" id="{7F25BF76-AB8C-0E7B-F6BF-74C372E02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790" y="5884511"/>
                <a:ext cx="976809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CasellaDiTesto 57">
                <a:extLst>
                  <a:ext uri="{FF2B5EF4-FFF2-40B4-BE49-F238E27FC236}">
                    <a16:creationId xmlns:a16="http://schemas.microsoft.com/office/drawing/2014/main" id="{F6BB2537-3CA2-0386-A324-4B95F26BBA82}"/>
                  </a:ext>
                </a:extLst>
              </p:cNvPr>
              <p:cNvSpPr txBox="1"/>
              <p:nvPr/>
            </p:nvSpPr>
            <p:spPr>
              <a:xfrm>
                <a:off x="6624852" y="4907763"/>
                <a:ext cx="676700" cy="6236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3200" b="0" i="1" smtClean="0">
                            <a:latin typeface="Cambria Math" panose="02040503050406030204" pitchFamily="18" charset="0"/>
                            <a:cs typeface="Rubik" panose="00000500000000000000" pitchFamily="2" charset="-79"/>
                          </a:rPr>
                        </m:ctrlPr>
                      </m:sSubPr>
                      <m:e>
                        <m:r>
                          <a:rPr lang="it-IT" sz="3200" b="0" i="1" smtClean="0">
                            <a:latin typeface="Cambria Math" panose="02040503050406030204" pitchFamily="18" charset="0"/>
                            <a:cs typeface="Rubik" panose="00000500000000000000" pitchFamily="2" charset="-79"/>
                          </a:rPr>
                          <m:t>𝑝</m:t>
                        </m:r>
                      </m:e>
                      <m:sub>
                        <m:r>
                          <a:rPr lang="it-IT" sz="3200" b="0" i="1" smtClean="0">
                            <a:latin typeface="Cambria Math" panose="02040503050406030204" pitchFamily="18" charset="0"/>
                            <a:cs typeface="Rubik" panose="00000500000000000000" pitchFamily="2" charset="-79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it-IT" sz="3200" dirty="0">
                    <a:latin typeface="Rubik" panose="00000500000000000000" pitchFamily="2" charset="-79"/>
                    <a:cs typeface="Rubik" panose="00000500000000000000" pitchFamily="2" charset="-79"/>
                  </a:rPr>
                  <a:t> </a:t>
                </a:r>
                <a:endParaRPr lang="it-IT" dirty="0"/>
              </a:p>
            </p:txBody>
          </p:sp>
        </mc:Choice>
        <mc:Fallback>
          <p:sp>
            <p:nvSpPr>
              <p:cNvPr id="58" name="CasellaDiTesto 57">
                <a:extLst>
                  <a:ext uri="{FF2B5EF4-FFF2-40B4-BE49-F238E27FC236}">
                    <a16:creationId xmlns:a16="http://schemas.microsoft.com/office/drawing/2014/main" id="{F6BB2537-3CA2-0386-A324-4B95F26BB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852" y="4907763"/>
                <a:ext cx="676700" cy="6236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DED21961-58AB-48CC-DF60-3AC7F9ECB594}"/>
                  </a:ext>
                </a:extLst>
              </p:cNvPr>
              <p:cNvSpPr txBox="1"/>
              <p:nvPr/>
            </p:nvSpPr>
            <p:spPr>
              <a:xfrm>
                <a:off x="400757" y="4727007"/>
                <a:ext cx="341963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𝑠𝑡𝑎𝑡𝑒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𝑠𝑜𝑔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h𝑑𝑔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DED21961-58AB-48CC-DF60-3AC7F9ECB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57" y="4727007"/>
                <a:ext cx="3419635" cy="400110"/>
              </a:xfrm>
              <a:prstGeom prst="rect">
                <a:avLst/>
              </a:prstGeom>
              <a:blipFill>
                <a:blip r:embed="rId9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194CA730-6D29-EF9E-5930-3EB096833443}"/>
              </a:ext>
            </a:extLst>
          </p:cNvPr>
          <p:cNvSpPr txBox="1"/>
          <p:nvPr/>
        </p:nvSpPr>
        <p:spPr>
          <a:xfrm>
            <a:off x="8089742" y="352353"/>
            <a:ext cx="397423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effectLst/>
                <a:latin typeface="Rubik" panose="00000500000000000000" pitchFamily="2" charset="-79"/>
                <a:cs typeface="Rubik" panose="00000500000000000000" pitchFamily="2" charset="-79"/>
              </a:rPr>
              <a:t>Course Over Ground (COG) </a:t>
            </a:r>
            <a:r>
              <a:rPr lang="en-US" b="0" dirty="0">
                <a:effectLst/>
                <a:latin typeface="Rubik" panose="00000500000000000000" pitchFamily="2" charset="-79"/>
                <a:cs typeface="Rubik" panose="00000500000000000000" pitchFamily="2" charset="-79"/>
              </a:rPr>
              <a:t>is the actual direction of motion (the intended direction of travel). </a:t>
            </a:r>
          </a:p>
          <a:p>
            <a:pPr algn="just"/>
            <a:r>
              <a:rPr lang="en-US" b="0" dirty="0">
                <a:effectLst/>
                <a:latin typeface="Rubik" panose="00000500000000000000" pitchFamily="2" charset="-79"/>
                <a:cs typeface="Rubik" panose="00000500000000000000" pitchFamily="2" charset="-79"/>
              </a:rPr>
              <a:t>While </a:t>
            </a:r>
            <a:r>
              <a:rPr lang="en-US" b="1" dirty="0">
                <a:effectLst/>
                <a:latin typeface="Rubik" panose="00000500000000000000" pitchFamily="2" charset="-79"/>
                <a:cs typeface="Rubik" panose="00000500000000000000" pitchFamily="2" charset="-79"/>
              </a:rPr>
              <a:t>Heading</a:t>
            </a:r>
            <a:r>
              <a:rPr lang="en-US" b="0" dirty="0">
                <a:effectLst/>
                <a:latin typeface="Rubik" panose="00000500000000000000" pitchFamily="2" charset="-79"/>
                <a:cs typeface="Rubik" panose="00000500000000000000" pitchFamily="2" charset="-79"/>
              </a:rPr>
              <a:t> is the direction in which a vehicle/vessel is pointing at any given moment</a:t>
            </a:r>
            <a:endParaRPr lang="it-IT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65" name="Parentesi graffa aperta 64">
            <a:extLst>
              <a:ext uri="{FF2B5EF4-FFF2-40B4-BE49-F238E27FC236}">
                <a16:creationId xmlns:a16="http://schemas.microsoft.com/office/drawing/2014/main" id="{81B7397F-2D6D-487F-B82F-4BBF029D0921}"/>
              </a:ext>
            </a:extLst>
          </p:cNvPr>
          <p:cNvSpPr/>
          <p:nvPr/>
        </p:nvSpPr>
        <p:spPr>
          <a:xfrm rot="16200000">
            <a:off x="1962258" y="4733819"/>
            <a:ext cx="562706" cy="1276187"/>
          </a:xfrm>
          <a:prstGeom prst="leftBrace">
            <a:avLst>
              <a:gd name="adj1" fmla="val 8333"/>
              <a:gd name="adj2" fmla="val 17681"/>
            </a:avLst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Parentesi graffa aperta 65">
            <a:extLst>
              <a:ext uri="{FF2B5EF4-FFF2-40B4-BE49-F238E27FC236}">
                <a16:creationId xmlns:a16="http://schemas.microsoft.com/office/drawing/2014/main" id="{DC1B5147-3431-5A9A-0230-283D99314C85}"/>
              </a:ext>
            </a:extLst>
          </p:cNvPr>
          <p:cNvSpPr/>
          <p:nvPr/>
        </p:nvSpPr>
        <p:spPr>
          <a:xfrm rot="16200000">
            <a:off x="3069695" y="5236787"/>
            <a:ext cx="562706" cy="343366"/>
          </a:xfrm>
          <a:prstGeom prst="leftBrace">
            <a:avLst>
              <a:gd name="adj1" fmla="val 8841"/>
              <a:gd name="adj2" fmla="val 61578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2A515C34-E5A4-5FEB-4E59-0F66B3063131}"/>
              </a:ext>
            </a:extLst>
          </p:cNvPr>
          <p:cNvSpPr txBox="1"/>
          <p:nvPr/>
        </p:nvSpPr>
        <p:spPr>
          <a:xfrm>
            <a:off x="2803238" y="5699845"/>
            <a:ext cx="1264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FF0000"/>
                </a:solidFill>
                <a:effectLst/>
                <a:latin typeface="Rubik" panose="00000500000000000000" pitchFamily="2" charset="-79"/>
                <a:cs typeface="Rubik" panose="00000500000000000000" pitchFamily="2" charset="-79"/>
              </a:rPr>
              <a:t>Estimated</a:t>
            </a:r>
            <a:endParaRPr lang="it-IT" dirty="0">
              <a:solidFill>
                <a:srgbClr val="FF0000"/>
              </a:solidFill>
            </a:endParaRP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D6942F4E-0F75-04A5-9C0C-4EC24D32624F}"/>
              </a:ext>
            </a:extLst>
          </p:cNvPr>
          <p:cNvSpPr txBox="1"/>
          <p:nvPr/>
        </p:nvSpPr>
        <p:spPr>
          <a:xfrm>
            <a:off x="1191448" y="5693053"/>
            <a:ext cx="14867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B050"/>
                </a:solidFill>
                <a:effectLst/>
                <a:latin typeface="Rubik" panose="00000500000000000000" pitchFamily="2" charset="-79"/>
                <a:cs typeface="Rubik" panose="00000500000000000000" pitchFamily="2" charset="-79"/>
              </a:rPr>
              <a:t>Measured</a:t>
            </a:r>
            <a:endParaRPr lang="it-IT" dirty="0">
              <a:solidFill>
                <a:srgbClr val="00B050"/>
              </a:solidFill>
            </a:endParaRP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5DBF9061-FFF7-F438-D3A1-FC17080ECA77}"/>
              </a:ext>
            </a:extLst>
          </p:cNvPr>
          <p:cNvSpPr txBox="1"/>
          <p:nvPr/>
        </p:nvSpPr>
        <p:spPr>
          <a:xfrm>
            <a:off x="8213922" y="2175978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Rubik" panose="00000500000000000000" pitchFamily="2" charset="-79"/>
                <a:cs typeface="Rubik" panose="00000500000000000000" pitchFamily="2" charset="-79"/>
              </a:rPr>
              <a:t>North direction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440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95"/>
    </mc:Choice>
    <mc:Fallback xmlns="">
      <p:transition spd="slow" advTm="3449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8DE68DB-4B22-E0F6-1340-FF00EC4E2E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096718-7586-4E89-9C51-4CF0EA8788A2}" type="slidenum">
              <a:rPr lang="en-US" sz="2000" smtClean="0"/>
              <a:t>3</a:t>
            </a:fld>
            <a:endParaRPr lang="en-US" sz="2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29CDE18D-9418-1A2E-F64B-6047A6542EDC}"/>
                  </a:ext>
                </a:extLst>
              </p:cNvPr>
              <p:cNvSpPr txBox="1"/>
              <p:nvPr/>
            </p:nvSpPr>
            <p:spPr>
              <a:xfrm>
                <a:off x="1377131" y="2492638"/>
                <a:ext cx="412189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h𝑑𝑔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it-IT" sz="2000" b="0" dirty="0"/>
              </a:p>
              <a:p>
                <a:endParaRPr lang="it-IT" sz="2000" dirty="0"/>
              </a:p>
            </p:txBody>
          </p:sp>
        </mc:Choice>
        <mc:Fallback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29CDE18D-9418-1A2E-F64B-6047A6542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131" y="2492638"/>
                <a:ext cx="4121898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F7D5B862-5BE5-0204-A7F8-5B212AE5A6DB}"/>
                  </a:ext>
                </a:extLst>
              </p:cNvPr>
              <p:cNvSpPr txBox="1"/>
              <p:nvPr/>
            </p:nvSpPr>
            <p:spPr>
              <a:xfrm>
                <a:off x="1455775" y="2963739"/>
                <a:ext cx="39646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20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fName>
                        <m:e>
                          <m:d>
                            <m:d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h𝑑𝑔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it-IT" sz="2000" b="0" dirty="0"/>
              </a:p>
            </p:txBody>
          </p:sp>
        </mc:Choice>
        <mc:Fallback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F7D5B862-5BE5-0204-A7F8-5B212AE5A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775" y="2963739"/>
                <a:ext cx="3964611" cy="307777"/>
              </a:xfrm>
              <a:prstGeom prst="rect">
                <a:avLst/>
              </a:prstGeom>
              <a:blipFill>
                <a:blip r:embed="rId4"/>
                <a:stretch>
                  <a:fillRect l="-1077" b="-3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EE37AB45-ADD6-87F2-094B-E107C1F4BAD1}"/>
                  </a:ext>
                </a:extLst>
              </p:cNvPr>
              <p:cNvSpPr txBox="1"/>
              <p:nvPr/>
            </p:nvSpPr>
            <p:spPr>
              <a:xfrm>
                <a:off x="768773" y="3411019"/>
                <a:ext cx="451089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i="1">
                          <a:latin typeface="Cambria Math" panose="02040503050406030204" pitchFamily="18" charset="0"/>
                        </a:rPr>
                        <m:t>𝑠𝑜𝑔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𝑠𝑜𝑔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]∗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it-IT" sz="2000" b="0" dirty="0"/>
              </a:p>
            </p:txBody>
          </p:sp>
        </mc:Choice>
        <mc:Fallback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EE37AB45-ADD6-87F2-094B-E107C1F4B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773" y="3411019"/>
                <a:ext cx="4510890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59014E9F-7AD7-6393-9B13-AE4A391CC5B8}"/>
                  </a:ext>
                </a:extLst>
              </p:cNvPr>
              <p:cNvSpPr txBox="1"/>
              <p:nvPr/>
            </p:nvSpPr>
            <p:spPr>
              <a:xfrm>
                <a:off x="579214" y="3959650"/>
                <a:ext cx="492302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h𝑑𝑔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h𝑑𝑔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]∗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it-IT" sz="2000" b="0" dirty="0"/>
              </a:p>
            </p:txBody>
          </p:sp>
        </mc:Choice>
        <mc:Fallback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59014E9F-7AD7-6393-9B13-AE4A391CC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14" y="3959650"/>
                <a:ext cx="4923022" cy="400110"/>
              </a:xfrm>
              <a:prstGeom prst="rect">
                <a:avLst/>
              </a:prstGeom>
              <a:blipFill>
                <a:blip r:embed="rId6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A237A65B-BA6A-1EA3-2FF6-587820FA183A}"/>
                  </a:ext>
                </a:extLst>
              </p:cNvPr>
              <p:cNvSpPr txBox="1"/>
              <p:nvPr/>
            </p:nvSpPr>
            <p:spPr>
              <a:xfrm>
                <a:off x="768773" y="4662588"/>
                <a:ext cx="331796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+1]=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sz="2000" b="0" dirty="0"/>
              </a:p>
            </p:txBody>
          </p:sp>
        </mc:Choice>
        <mc:Fallback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A237A65B-BA6A-1EA3-2FF6-587820FA1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773" y="4662588"/>
                <a:ext cx="3317966" cy="400110"/>
              </a:xfrm>
              <a:prstGeom prst="rect">
                <a:avLst/>
              </a:prstGeom>
              <a:blipFill>
                <a:blip r:embed="rId7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668235D2-8056-CBDE-9D8D-994A271E953B}"/>
                  </a:ext>
                </a:extLst>
              </p:cNvPr>
              <p:cNvSpPr txBox="1"/>
              <p:nvPr/>
            </p:nvSpPr>
            <p:spPr>
              <a:xfrm>
                <a:off x="439447" y="5247580"/>
                <a:ext cx="399656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+1]=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sz="2000" b="0" dirty="0"/>
              </a:p>
            </p:txBody>
          </p:sp>
        </mc:Choice>
        <mc:Fallback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668235D2-8056-CBDE-9D8D-994A271E9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47" y="5247580"/>
                <a:ext cx="3996565" cy="400110"/>
              </a:xfrm>
              <a:prstGeom prst="rect">
                <a:avLst/>
              </a:prstGeom>
              <a:blipFill>
                <a:blip r:embed="rId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3D4FC535-FBD2-0A82-9AD2-B7D2F442563F}"/>
                  </a:ext>
                </a:extLst>
              </p:cNvPr>
              <p:cNvSpPr txBox="1"/>
              <p:nvPr/>
            </p:nvSpPr>
            <p:spPr>
              <a:xfrm>
                <a:off x="5639654" y="2954939"/>
                <a:ext cx="705307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0" i="0" dirty="0">
                    <a:effectLst/>
                    <a:latin typeface="Rubik" panose="00000500000000000000" pitchFamily="2" charset="-79"/>
                    <a:cs typeface="Rubik" panose="00000500000000000000" pitchFamily="2" charset="-79"/>
                  </a:rPr>
                  <a:t>Next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effectLst/>
                        <a:latin typeface="Cambria Math" panose="02040503050406030204" pitchFamily="18" charset="0"/>
                        <a:cs typeface="Rubik" panose="00000500000000000000" pitchFamily="2" charset="-79"/>
                      </a:rPr>
                      <m:t>𝑦</m:t>
                    </m:r>
                  </m:oMath>
                </a14:m>
                <a:r>
                  <a:rPr lang="en-US" sz="2000" b="0" i="0" dirty="0">
                    <a:effectLst/>
                    <a:latin typeface="Rubik" panose="00000500000000000000" pitchFamily="2" charset="-79"/>
                    <a:cs typeface="Rubik" panose="00000500000000000000" pitchFamily="2" charset="-79"/>
                  </a:rPr>
                  <a:t> position using current velocity and orientation</a:t>
                </a:r>
              </a:p>
            </p:txBody>
          </p:sp>
        </mc:Choice>
        <mc:Fallback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3D4FC535-FBD2-0A82-9AD2-B7D2F4425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654" y="2954939"/>
                <a:ext cx="7053072" cy="400110"/>
              </a:xfrm>
              <a:prstGeom prst="rect">
                <a:avLst/>
              </a:prstGeom>
              <a:blipFill>
                <a:blip r:embed="rId9"/>
                <a:stretch>
                  <a:fillRect l="-864" t="-9231" b="-276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C1280688-A12E-9E30-68C4-04A1DC20463F}"/>
                  </a:ext>
                </a:extLst>
              </p:cNvPr>
              <p:cNvSpPr txBox="1"/>
              <p:nvPr/>
            </p:nvSpPr>
            <p:spPr>
              <a:xfrm>
                <a:off x="5701635" y="2480649"/>
                <a:ext cx="705307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0" i="0" dirty="0">
                    <a:effectLst/>
                    <a:latin typeface="Rubik" panose="00000500000000000000" pitchFamily="2" charset="-79"/>
                    <a:cs typeface="Rubik" panose="00000500000000000000" pitchFamily="2" charset="-79"/>
                  </a:rPr>
                  <a:t>Next</a:t>
                </a:r>
                <a:r>
                  <a:rPr lang="it-IT" sz="2000" b="0" dirty="0"/>
                  <a:t>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0" i="0" dirty="0">
                    <a:effectLst/>
                    <a:latin typeface="Rubik" panose="00000500000000000000" pitchFamily="2" charset="-79"/>
                    <a:cs typeface="Rubik" panose="00000500000000000000" pitchFamily="2" charset="-79"/>
                  </a:rPr>
                  <a:t>position using current velocity and orientation</a:t>
                </a:r>
              </a:p>
            </p:txBody>
          </p:sp>
        </mc:Choice>
        <mc:Fallback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C1280688-A12E-9E30-68C4-04A1DC204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635" y="2480649"/>
                <a:ext cx="7053072" cy="400110"/>
              </a:xfrm>
              <a:prstGeom prst="rect">
                <a:avLst/>
              </a:prstGeom>
              <a:blipFill>
                <a:blip r:embed="rId10"/>
                <a:stretch>
                  <a:fillRect l="-864" t="-9091" b="-257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83E292B6-2EB1-A4C6-7CEF-712428ED94A6}"/>
                  </a:ext>
                </a:extLst>
              </p:cNvPr>
              <p:cNvSpPr txBox="1"/>
              <p:nvPr/>
            </p:nvSpPr>
            <p:spPr>
              <a:xfrm>
                <a:off x="5639654" y="3443068"/>
                <a:ext cx="620050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0" i="0" dirty="0">
                    <a:effectLst/>
                    <a:latin typeface="Rubik" panose="00000500000000000000" pitchFamily="2" charset="-79"/>
                    <a:cs typeface="Rubik" panose="00000500000000000000" pitchFamily="2" charset="-79"/>
                  </a:rPr>
                  <a:t>Next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𝑠𝑜𝑔</m:t>
                    </m:r>
                  </m:oMath>
                </a14:m>
                <a:r>
                  <a:rPr lang="en-US" sz="2000" b="0" i="0" dirty="0">
                    <a:effectLst/>
                    <a:latin typeface="Rubik" panose="00000500000000000000" pitchFamily="2" charset="-79"/>
                    <a:cs typeface="Rubik" panose="00000500000000000000" pitchFamily="2" charset="-79"/>
                  </a:rPr>
                  <a:t> by adding acceleration multiplied by time</a:t>
                </a:r>
              </a:p>
            </p:txBody>
          </p:sp>
        </mc:Choice>
        <mc:Fallback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83E292B6-2EB1-A4C6-7CEF-712428ED9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654" y="3443068"/>
                <a:ext cx="6200503" cy="400110"/>
              </a:xfrm>
              <a:prstGeom prst="rect">
                <a:avLst/>
              </a:prstGeom>
              <a:blipFill>
                <a:blip r:embed="rId11"/>
                <a:stretch>
                  <a:fillRect l="-983" t="-9231" b="-276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968DD7CA-C4A8-C464-0BAB-DD8165FA5343}"/>
              </a:ext>
            </a:extLst>
          </p:cNvPr>
          <p:cNvSpPr txBox="1"/>
          <p:nvPr/>
        </p:nvSpPr>
        <p:spPr>
          <a:xfrm>
            <a:off x="5639654" y="4652422"/>
            <a:ext cx="66629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effectLst/>
                <a:latin typeface="Rubik" panose="00000500000000000000" pitchFamily="2" charset="-79"/>
                <a:cs typeface="Rubik" panose="00000500000000000000" pitchFamily="2" charset="-79"/>
              </a:rPr>
              <a:t>Assuming angular velocity remains constant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56144916-DAD6-C1CC-7528-AC3187E01686}"/>
              </a:ext>
            </a:extLst>
          </p:cNvPr>
          <p:cNvSpPr txBox="1"/>
          <p:nvPr/>
        </p:nvSpPr>
        <p:spPr>
          <a:xfrm>
            <a:off x="5639654" y="5160423"/>
            <a:ext cx="66629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effectLst/>
                <a:latin typeface="Rubik" panose="00000500000000000000" pitchFamily="2" charset="-79"/>
                <a:cs typeface="Rubik" panose="00000500000000000000" pitchFamily="2" charset="-79"/>
              </a:rPr>
              <a:t>Assuming acceleration remains constant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AC1AC77F-B433-8FDF-15AE-DAB569976C15}"/>
                  </a:ext>
                </a:extLst>
              </p:cNvPr>
              <p:cNvSpPr txBox="1"/>
              <p:nvPr/>
            </p:nvSpPr>
            <p:spPr>
              <a:xfrm>
                <a:off x="5639654" y="3881930"/>
                <a:ext cx="609600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0" i="0" dirty="0">
                    <a:effectLst/>
                    <a:latin typeface="Rubik" panose="00000500000000000000" pitchFamily="2" charset="-79"/>
                    <a:cs typeface="Rubik" panose="00000500000000000000" pitchFamily="2" charset="-79"/>
                  </a:rPr>
                  <a:t>Next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𝑑𝑔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0" i="0" dirty="0">
                    <a:effectLst/>
                    <a:latin typeface="Rubik" panose="00000500000000000000" pitchFamily="2" charset="-79"/>
                    <a:cs typeface="Rubik" panose="00000500000000000000" pitchFamily="2" charset="-79"/>
                  </a:rPr>
                  <a:t>by adding angular velocity multiplied by time</a:t>
                </a:r>
              </a:p>
            </p:txBody>
          </p:sp>
        </mc:Choice>
        <mc:Fallback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AC1AC77F-B433-8FDF-15AE-DAB569976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654" y="3881930"/>
                <a:ext cx="6096001" cy="707886"/>
              </a:xfrm>
              <a:prstGeom prst="rect">
                <a:avLst/>
              </a:prstGeom>
              <a:blipFill>
                <a:blip r:embed="rId12"/>
                <a:stretch>
                  <a:fillRect l="-1000" t="-5172" r="-300" b="-1465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Parentesi graffa aperta 46">
            <a:extLst>
              <a:ext uri="{FF2B5EF4-FFF2-40B4-BE49-F238E27FC236}">
                <a16:creationId xmlns:a16="http://schemas.microsoft.com/office/drawing/2014/main" id="{73F2F905-98ED-4206-A6EC-F81371A649B3}"/>
              </a:ext>
            </a:extLst>
          </p:cNvPr>
          <p:cNvSpPr/>
          <p:nvPr/>
        </p:nvSpPr>
        <p:spPr>
          <a:xfrm>
            <a:off x="812936" y="2680704"/>
            <a:ext cx="449220" cy="2827648"/>
          </a:xfrm>
          <a:prstGeom prst="leftBrace">
            <a:avLst>
              <a:gd name="adj1" fmla="val 70965"/>
              <a:gd name="adj2" fmla="val 51534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566F2CFD-9338-8F3D-F5B0-B26A0F3F1770}"/>
                  </a:ext>
                </a:extLst>
              </p:cNvPr>
              <p:cNvSpPr txBox="1"/>
              <p:nvPr/>
            </p:nvSpPr>
            <p:spPr>
              <a:xfrm>
                <a:off x="611503" y="1033013"/>
                <a:ext cx="341963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𝑠𝑡𝑎𝑡𝑒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𝑠𝑜𝑔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h𝑑𝑔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566F2CFD-9338-8F3D-F5B0-B26A0F3F1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03" y="1033013"/>
                <a:ext cx="3419635" cy="400110"/>
              </a:xfrm>
              <a:prstGeom prst="rect">
                <a:avLst/>
              </a:prstGeom>
              <a:blipFill>
                <a:blip r:embed="rId1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2">
            <a:extLst>
              <a:ext uri="{FF2B5EF4-FFF2-40B4-BE49-F238E27FC236}">
                <a16:creationId xmlns:a16="http://schemas.microsoft.com/office/drawing/2014/main" id="{DACCEBD9-28C0-3118-270A-26A0B34B5A5C}"/>
              </a:ext>
            </a:extLst>
          </p:cNvPr>
          <p:cNvSpPr txBox="1"/>
          <p:nvPr/>
        </p:nvSpPr>
        <p:spPr>
          <a:xfrm>
            <a:off x="711271" y="78906"/>
            <a:ext cx="5307692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 dirty="0">
                <a:latin typeface="+mj-lt"/>
                <a:ea typeface="+mn-lt"/>
                <a:cs typeface="Rubik" panose="02000604000000020004" pitchFamily="2" charset="-79"/>
              </a:rPr>
              <a:t>Kinematic motion models based vessel state </a:t>
            </a:r>
            <a:endParaRPr lang="en-US" sz="1400" dirty="0">
              <a:latin typeface="+mj-lt"/>
              <a:cs typeface="Rubik" panose="020006040000000200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5422670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Unibg">
      <a:majorFont>
        <a:latin typeface="Rubik Black"/>
        <a:ea typeface=""/>
        <a:cs typeface=""/>
      </a:majorFont>
      <a:minorFont>
        <a:latin typeface="Rubik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Cal unib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C355D"/>
      </a:accent1>
      <a:accent2>
        <a:srgbClr val="CD623A"/>
      </a:accent2>
      <a:accent3>
        <a:srgbClr val="172642"/>
      </a:accent3>
      <a:accent4>
        <a:srgbClr val="3461AA"/>
      </a:accent4>
      <a:accent5>
        <a:srgbClr val="D0D8E5"/>
      </a:accent5>
      <a:accent6>
        <a:srgbClr val="555E64"/>
      </a:accent6>
      <a:hlink>
        <a:srgbClr val="0563C1"/>
      </a:hlink>
      <a:folHlink>
        <a:srgbClr val="954F72"/>
      </a:folHlink>
    </a:clrScheme>
    <a:fontScheme name="Unibg">
      <a:majorFont>
        <a:latin typeface="Rubik Medium"/>
        <a:ea typeface=""/>
        <a:cs typeface=""/>
      </a:majorFont>
      <a:minorFont>
        <a:latin typeface="Rub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150000"/>
          </a:lnSpc>
          <a:defRPr sz="2000" kern="0" dirty="0">
            <a:latin typeface="Rubik" panose="00000500000000000000" pitchFamily="2" charset="-79"/>
            <a:cs typeface="Rubik" panose="00000500000000000000" pitchFamily="2" charset="-79"/>
          </a:defRPr>
        </a:defPPr>
      </a:lstStyle>
    </a:spDef>
    <a:lnDef>
      <a:spPr>
        <a:ln w="15875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 anchorCtr="0">
        <a:normAutofit lnSpcReduction="10000"/>
      </a:bodyPr>
      <a:lstStyle>
        <a:defPPr>
          <a:defRPr sz="1800" b="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47722F4CD19B4AA30A301A73DC8334" ma:contentTypeVersion="7" ma:contentTypeDescription="Create a new document." ma:contentTypeScope="" ma:versionID="cd2db6da1127b726436a0b5fed38d9f1">
  <xsd:schema xmlns:xsd="http://www.w3.org/2001/XMLSchema" xmlns:xs="http://www.w3.org/2001/XMLSchema" xmlns:p="http://schemas.microsoft.com/office/2006/metadata/properties" xmlns:ns3="720644d8-bc67-4bc2-98e6-cafdf3eee657" xmlns:ns4="aea6fb9e-b2d5-4dff-bb04-81ee66824eaf" targetNamespace="http://schemas.microsoft.com/office/2006/metadata/properties" ma:root="true" ma:fieldsID="4cb23fdfcba1e8f531c07a00a80c5d81" ns3:_="" ns4:_="">
    <xsd:import namespace="720644d8-bc67-4bc2-98e6-cafdf3eee657"/>
    <xsd:import namespace="aea6fb9e-b2d5-4dff-bb04-81ee66824ea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0644d8-bc67-4bc2-98e6-cafdf3eee6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a6fb9e-b2d5-4dff-bb04-81ee66824ea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B312AB-1213-4644-A3B7-134A867AD2AE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www.w3.org/XML/1998/namespace"/>
    <ds:schemaRef ds:uri="720644d8-bc67-4bc2-98e6-cafdf3eee657"/>
    <ds:schemaRef ds:uri="http://purl.org/dc/terms/"/>
    <ds:schemaRef ds:uri="aea6fb9e-b2d5-4dff-bb04-81ee66824eaf"/>
    <ds:schemaRef ds:uri="http://purl.org/dc/elements/1.1/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6AFD47DB-7F73-46CF-990A-22C284D17BF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8B4B0DE-78CA-4D0D-B377-5C8DE2ED99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20644d8-bc67-4bc2-98e6-cafdf3eee657"/>
    <ds:schemaRef ds:uri="aea6fb9e-b2d5-4dff-bb04-81ee66824e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7896</TotalTime>
  <Words>336</Words>
  <Application>Microsoft Office PowerPoint</Application>
  <PresentationFormat>Widescreen</PresentationFormat>
  <Paragraphs>53</Paragraphs>
  <Slides>3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3</vt:i4>
      </vt:variant>
    </vt:vector>
  </HeadingPairs>
  <TitlesOfParts>
    <vt:vector size="12" baseType="lpstr">
      <vt:lpstr>-apple-system</vt:lpstr>
      <vt:lpstr>Arial</vt:lpstr>
      <vt:lpstr>Calibri</vt:lpstr>
      <vt:lpstr>Cambria Math</vt:lpstr>
      <vt:lpstr>Menlo</vt:lpstr>
      <vt:lpstr>Rubik</vt:lpstr>
      <vt:lpstr>Rubik Light</vt:lpstr>
      <vt:lpstr>Custom Design</vt:lpstr>
      <vt:lpstr>Tema di Office</vt:lpstr>
      <vt:lpstr>Kinematic motion models based vessel state 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leandro</dc:creator>
  <cp:lastModifiedBy>leandro pitturelli</cp:lastModifiedBy>
  <cp:revision>429</cp:revision>
  <dcterms:created xsi:type="dcterms:W3CDTF">2020-09-24T07:06:30Z</dcterms:created>
  <dcterms:modified xsi:type="dcterms:W3CDTF">2024-05-23T15:19:59Z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0x010100D347722F4CD19B4AA30A301A73DC8334</vt:lpwstr>
  </property>
</Properties>
</file>